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9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8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0FD3-398B-411A-B273-B3E5D06B60CC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8B0-3192-4840-B624-D0447F68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74837"/>
            <a:ext cx="6553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photos in this presentation may be used for teaching purposes in your church or fellowship only. Please do not repost any of them on-line.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</p:spTree>
    <p:extLst>
      <p:ext uri="{BB962C8B-B14F-4D97-AF65-F5344CB8AC3E}">
        <p14:creationId xmlns:p14="http://schemas.microsoft.com/office/powerpoint/2010/main" val="29612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</p:spTree>
    <p:extLst>
      <p:ext uri="{BB962C8B-B14F-4D97-AF65-F5344CB8AC3E}">
        <p14:creationId xmlns:p14="http://schemas.microsoft.com/office/powerpoint/2010/main" val="29612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4195"/>
            <a:ext cx="7621736" cy="57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79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4195"/>
            <a:ext cx="7621736" cy="57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35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  <p:pic>
        <p:nvPicPr>
          <p:cNvPr id="1026" name="Picture 2" descr="C:\Users\Chai Hok\Documents\Alberith15\land\sinai\images\sinai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55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i Hok\Documents\Alberith15\land\sinai\images\sinai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36" y="3055620"/>
            <a:ext cx="355546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ai Hok\Documents\Alberith15\land\sinai\images\sinai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  <p:pic>
        <p:nvPicPr>
          <p:cNvPr id="2050" name="Picture 2" descr="C:\Users\Chai Hok\Documents\Alberith15\land\sinai\images\sinai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556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ai Hok\Documents\Alberith15\land\sinai\images\sinai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06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ai Hok\Documents\Alberith15\land\sinai\images\sinai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  <p:pic>
        <p:nvPicPr>
          <p:cNvPr id="3074" name="Picture 2" descr="C:\Users\Chai Hok\Documents\Alberith15\land\sinai\images\sinai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ai Hok\Documents\Alberith15\land\sinai\images\sinai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  <p:pic>
        <p:nvPicPr>
          <p:cNvPr id="4098" name="Picture 2" descr="C:\Users\Chai Hok\Documents\Alberith15\land\sinai\images\sinai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556000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ai Hok\Documents\Alberith15\land\sinai\images\sinai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556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hai Hok\Documents\Alberith15\land\sinai\images\sinai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  <p:pic>
        <p:nvPicPr>
          <p:cNvPr id="5122" name="Picture 2" descr="C:\Users\Chai Hok\Documents\Alberith15\land\sinai\images\mar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hai Hok\Documents\Alberith15\land\sinai\images\elim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449262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hai Hok\Documents\Alberith15\land\sinai\images\elim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9900"/>
            <a:ext cx="35560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50800"/>
                <a:solidFill>
                  <a:prstClr val="white">
                    <a:shade val="50000"/>
                  </a:prstClr>
                </a:solidFill>
              </a:rPr>
              <a:t>Sinai</a:t>
            </a:r>
          </a:p>
        </p:txBody>
      </p:sp>
      <p:pic>
        <p:nvPicPr>
          <p:cNvPr id="6146" name="Picture 2" descr="C:\Users\Chai Hok\Documents\Alberith15\land\sinai\images\sinai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hai Hok\Documents\Alberith15\land\sinai\images\date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600200"/>
            <a:ext cx="2103437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hai Hok\Documents\Alberith15\land\sinai\images\sinai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3" y="3733800"/>
            <a:ext cx="3556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hai Hok\Documents\Alberith15\land\sinai\images\sinai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04" y="3209925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 Hok</dc:creator>
  <cp:lastModifiedBy>Chai Hok</cp:lastModifiedBy>
  <cp:revision>5</cp:revision>
  <dcterms:created xsi:type="dcterms:W3CDTF">2015-07-18T23:05:31Z</dcterms:created>
  <dcterms:modified xsi:type="dcterms:W3CDTF">2015-07-18T23:59:09Z</dcterms:modified>
</cp:coreProperties>
</file>