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2E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1051-134A-4409-B0FC-4BABD5DF9CCF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44F3-4639-431B-B375-2F8E9005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9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1051-134A-4409-B0FC-4BABD5DF9CCF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44F3-4639-431B-B375-2F8E9005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9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1051-134A-4409-B0FC-4BABD5DF9CCF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44F3-4639-431B-B375-2F8E9005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8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1051-134A-4409-B0FC-4BABD5DF9CCF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44F3-4639-431B-B375-2F8E9005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1051-134A-4409-B0FC-4BABD5DF9CCF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44F3-4639-431B-B375-2F8E9005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3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1051-134A-4409-B0FC-4BABD5DF9CCF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44F3-4639-431B-B375-2F8E9005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9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1051-134A-4409-B0FC-4BABD5DF9CCF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44F3-4639-431B-B375-2F8E9005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3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1051-134A-4409-B0FC-4BABD5DF9CCF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44F3-4639-431B-B375-2F8E9005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77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1051-134A-4409-B0FC-4BABD5DF9CCF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44F3-4639-431B-B375-2F8E9005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1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1051-134A-4409-B0FC-4BABD5DF9CCF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44F3-4639-431B-B375-2F8E9005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2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1051-134A-4409-B0FC-4BABD5DF9CCF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44F3-4639-431B-B375-2F8E9005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0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71051-134A-4409-B0FC-4BABD5DF9CCF}" type="datetimeFigureOut">
              <a:rPr lang="en-US" smtClean="0"/>
              <a:t>2/26/2017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444F3-4639-431B-B375-2F8E90052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6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1676400"/>
            <a:ext cx="6553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Here are two 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sets of slides 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that you may use to present the structure of John 1:1-18 (the Prologue). The two 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sets 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present the same  material but in different order, depending on the emphasis you wish to make in your teaching/preaching. Delete </a:t>
            </a:r>
            <a:r>
              <a:rPr lang="en-US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the </a:t>
            </a:r>
            <a:r>
              <a:rPr lang="en-US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slides 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you will not use (as well as this one).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10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81000"/>
            <a:ext cx="7696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The Structure of John 1:1-18</a:t>
            </a:r>
            <a:endParaRPr lang="en-US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37160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A. The Word and God, vv1-2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1885890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B. The Revelation that  the Word Gives Us, vv3-5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23430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C. The Witness of John the Baptist, vv6-8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38670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D’. The Journey of the Word into the World, vv14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44004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C’. The Witness of John the Baptist, v15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48576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B’. The Revelation that the Word Gives Us, vv16-17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" y="53148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A’. The Word and God, v18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0" y="28002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D. The Journey of the Word into the World, vv9-11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2600" y="33336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E. The Gift of Adoption through Faith in the Word, vv12-13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11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E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81000"/>
            <a:ext cx="7696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The Structure of John 1:1-18</a:t>
            </a:r>
            <a:endParaRPr lang="en-US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37160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A. The Word and God, vv1-2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1885890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B. The Revelation that  the Word Gives Us, vv3-5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23430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C. The Witness of John the Baptist, vv6-8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38670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D’. The Journey of the Word into the World, vv14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44004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C’. The Witness of John the Baptist, v15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48576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B’. The Revelation that the Word Gives Us, vv16-17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" y="53148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A’. The Word and God, v18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0" y="28002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D. The Journey of the Word into the World, vv9-11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2600" y="333369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E. The Gift of Adoption through Faith in the Word, vv12-13</a:t>
            </a: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67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259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Chai Hok</dc:creator>
  <cp:lastModifiedBy>chaihok</cp:lastModifiedBy>
  <cp:revision>4</cp:revision>
  <dcterms:created xsi:type="dcterms:W3CDTF">2013-07-10T07:48:19Z</dcterms:created>
  <dcterms:modified xsi:type="dcterms:W3CDTF">2017-02-25T16:39:17Z</dcterms:modified>
</cp:coreProperties>
</file>