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E9C3-AEC1-4A52-484B-8AEACD95C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411C2-91B0-DC8C-CD04-DD2E5410D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B2891-3FBB-EE41-9758-9ADCC002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98D1A-3334-D030-B020-983A2BA6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86B8-4D45-504B-5792-523074B3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388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30A0-994F-66D8-6B97-F85DBD46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BE172-0EEE-EB8F-4929-385C4C0AF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384D0-AACD-797D-AF67-2A458646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2DC20-933A-86CD-295F-CFFE2F39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1B6EC-DF05-A11D-8C8F-492B93F5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07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36939-31B6-04F0-A6E7-4D2BAD6A9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CDF7C-E59E-E391-CF64-952545261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EE74-F186-B8E7-FF25-D75C47CD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D8D02-4DB9-D91D-101C-7841C076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7623-7567-E3C2-034B-D18ECE45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73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21B4-0D6A-F4C8-D07E-FB345147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AE19-CA91-9373-B666-DC9872ABA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A5F9B-C273-A319-2D0B-721A0E6E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48FF-0477-1903-7FEE-8CD6A625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A4330-0464-A556-B3CE-2509499F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86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94FE-0D32-4F3B-8A87-2B8BAE1F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DB761-2B68-A5B9-D373-2A9F70670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D8566-EB0F-3A34-0F48-BBEB1260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D4ADD-7B21-6CD2-3B59-104F0571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5024A-A4DE-96A0-8A38-AAC00626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127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A982-84A7-52FE-4F1D-39DB7FAE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96DC-30B5-EE7D-774B-9C0AF55FE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E5A57-35CC-BA55-312A-B5D02BF10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5D0A9-C906-C30E-36CE-4D47538C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8116F-3F4D-474A-EB63-77FADD96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D798-4D08-4898-BCFD-71BD3772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912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A7A2-E1ED-F217-B577-47A85EA6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3D594-22F3-BD31-EAB8-52A70E18B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D3526-61D2-9662-1EB5-2A9EE7725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8A3AB-B423-54F7-C18F-D421E5DD4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7D5C9-6C69-A53E-CE45-7BE30CEBD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D2291-4035-5B82-9227-2A923391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DCF41-89AC-7937-D58D-D687C8C6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80A96-A6A8-D9C7-1012-01917101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17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DC21-E809-0D51-25F4-7784231F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384CF-0651-B8E0-B4A3-1ABD9D0C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9FFE8-FC7A-343E-C5C2-725D8D1F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83B5D-A31D-93D4-4076-02725AEE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308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D0BF2-15D1-86AC-C9C5-5F3A5F81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F08D5-9655-9D98-07EB-6EECD7C7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C5132-AA50-6EDF-76EE-0B21C261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055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981B-BB37-FC31-CB86-B65E6FD0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7ED3-B084-9C7A-3A08-699015B3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87DDB-4736-44C6-1F76-764CC75DB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2AD36-01EA-62E7-1419-A76390D2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3C460-9586-8242-A965-708DDB08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FA5A9-5843-B8DC-A764-69FF47AE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576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41F-CCFC-B7F4-4D2F-B8F66A39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4D682-2065-33E9-6679-5338C9022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061E4-10C6-D8E0-A49E-A4F61605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93D2E-94A2-1849-FBF9-DFDC5007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F9E5E-2C99-C68C-8D35-2465A1EC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D53B6-93E0-05A9-7FD8-A072B7C9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915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621AE-30AF-4A70-D2A1-5CE1A46C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2D09C-7B23-0324-DA97-AB992AC4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9CA97-B61E-9E46-04F3-8193B983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9297B-ADF1-45E8-9ADB-81F6A1BDDC6F}" type="datetimeFigureOut">
              <a:rPr lang="en-MY" smtClean="0"/>
              <a:t>22/10/2022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BE834-7EC7-D04B-2D3F-E1014B21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A4220-E4A6-1B7D-011A-963328E17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F9B87-63FE-416B-9654-589C3E908E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628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0AFD-DEBD-864E-1A0B-A7D437D00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NOAH’S ARK</a:t>
            </a:r>
          </a:p>
        </p:txBody>
      </p:sp>
    </p:spTree>
    <p:extLst>
      <p:ext uri="{BB962C8B-B14F-4D97-AF65-F5344CB8AC3E}">
        <p14:creationId xmlns:p14="http://schemas.microsoft.com/office/powerpoint/2010/main" val="49150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091963-4E6D-5BC4-BAFA-DB0EA2B5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74604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9B3D0-0525-2512-74FC-55A19A92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5" y="144196"/>
            <a:ext cx="10515600" cy="1325563"/>
          </a:xfrm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Noah’s Ark</a:t>
            </a:r>
          </a:p>
        </p:txBody>
      </p:sp>
    </p:spTree>
    <p:extLst>
      <p:ext uri="{BB962C8B-B14F-4D97-AF65-F5344CB8AC3E}">
        <p14:creationId xmlns:p14="http://schemas.microsoft.com/office/powerpoint/2010/main" val="127496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9DC4-5FF2-03FB-2F84-A0DEBD1A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57" y="70553"/>
            <a:ext cx="10515600" cy="1325563"/>
          </a:xfrm>
        </p:spPr>
        <p:txBody>
          <a:bodyPr/>
          <a:lstStyle/>
          <a:p>
            <a:r>
              <a:rPr lang="en-MY" dirty="0"/>
              <a:t>Noah’s 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2E720-5D97-BCEB-587A-6BD84A71A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358900"/>
            <a:ext cx="6350000" cy="414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CDB153-7003-101C-BEC8-C86815C21C55}"/>
              </a:ext>
            </a:extLst>
          </p:cNvPr>
          <p:cNvSpPr txBox="1"/>
          <p:nvPr/>
        </p:nvSpPr>
        <p:spPr>
          <a:xfrm>
            <a:off x="3461219" y="5670507"/>
            <a:ext cx="657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/>
              <a:t>TEU (Twenty-Foot Equivalent Unit)</a:t>
            </a:r>
          </a:p>
        </p:txBody>
      </p:sp>
    </p:spTree>
    <p:extLst>
      <p:ext uri="{BB962C8B-B14F-4D97-AF65-F5344CB8AC3E}">
        <p14:creationId xmlns:p14="http://schemas.microsoft.com/office/powerpoint/2010/main" val="409300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9DC4-5FF2-03FB-2F84-A0DEBD1A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57" y="70553"/>
            <a:ext cx="10515600" cy="1325563"/>
          </a:xfrm>
        </p:spPr>
        <p:txBody>
          <a:bodyPr/>
          <a:lstStyle/>
          <a:p>
            <a:r>
              <a:rPr lang="en-MY" dirty="0"/>
              <a:t>Noah’s 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9147D-F074-0597-488E-556476B07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7" y="1444283"/>
            <a:ext cx="10479932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50CFC3-D434-283E-F0C4-69E872D75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21" y="271200"/>
            <a:ext cx="8947980" cy="670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C9DC4-5FF2-03FB-2F84-A0DEBD1A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57" y="70553"/>
            <a:ext cx="10515600" cy="1325563"/>
          </a:xfrm>
        </p:spPr>
        <p:txBody>
          <a:bodyPr/>
          <a:lstStyle/>
          <a:p>
            <a:r>
              <a:rPr lang="en-MY" dirty="0"/>
              <a:t>Noah’s Ark</a:t>
            </a:r>
          </a:p>
        </p:txBody>
      </p:sp>
    </p:spTree>
    <p:extLst>
      <p:ext uri="{BB962C8B-B14F-4D97-AF65-F5344CB8AC3E}">
        <p14:creationId xmlns:p14="http://schemas.microsoft.com/office/powerpoint/2010/main" val="79856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9DC4-5FF2-03FB-2F84-A0DEBD1A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57" y="70553"/>
            <a:ext cx="10515600" cy="1325563"/>
          </a:xfrm>
        </p:spPr>
        <p:txBody>
          <a:bodyPr/>
          <a:lstStyle/>
          <a:p>
            <a:r>
              <a:rPr lang="en-MY" dirty="0"/>
              <a:t>Noah’s 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47572-DE26-07D6-CB10-E06452A01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81" y="966062"/>
            <a:ext cx="7836837" cy="55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NOAH’S ARK</vt:lpstr>
      <vt:lpstr>Noah’s Ark</vt:lpstr>
      <vt:lpstr>Noah’s Ark</vt:lpstr>
      <vt:lpstr>Noah’s Ark</vt:lpstr>
      <vt:lpstr>Noah’s Ark</vt:lpstr>
      <vt:lpstr>Noah’s 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NOAH’S ARK</dc:title>
  <dc:creator>chaihok@gmail.com</dc:creator>
  <cp:lastModifiedBy>chaihok@gmail.com</cp:lastModifiedBy>
  <cp:revision>1</cp:revision>
  <dcterms:created xsi:type="dcterms:W3CDTF">2022-10-22T04:50:36Z</dcterms:created>
  <dcterms:modified xsi:type="dcterms:W3CDTF">2022-10-22T04:57:25Z</dcterms:modified>
</cp:coreProperties>
</file>