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00"/>
    <a:srgbClr val="008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33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61F63596-04BD-4684-8D90-85469B65F2CD}" type="datetimeFigureOut">
              <a:rPr lang="en-MY" smtClean="0"/>
              <a:t>19/5/2013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263194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61F63596-04BD-4684-8D90-85469B65F2CD}" type="datetimeFigureOut">
              <a:rPr lang="en-MY" smtClean="0"/>
              <a:t>19/5/2013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371804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61F63596-04BD-4684-8D90-85469B65F2CD}" type="datetimeFigureOut">
              <a:rPr lang="en-MY" smtClean="0"/>
              <a:t>19/5/2013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11462929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61F63596-04BD-4684-8D90-85469B65F2CD}" type="datetimeFigureOut">
              <a:rPr lang="en-MY" smtClean="0"/>
              <a:t>19/5/2013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12236741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63596-04BD-4684-8D90-85469B65F2CD}" type="datetimeFigureOut">
              <a:rPr lang="en-MY" smtClean="0"/>
              <a:t>19/5/2013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2934146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61F63596-04BD-4684-8D90-85469B65F2CD}" type="datetimeFigureOut">
              <a:rPr lang="en-MY" smtClean="0"/>
              <a:t>19/5/2013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3124587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61F63596-04BD-4684-8D90-85469B65F2CD}" type="datetimeFigureOut">
              <a:rPr lang="en-MY" smtClean="0"/>
              <a:t>19/5/2013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4292202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61F63596-04BD-4684-8D90-85469B65F2CD}" type="datetimeFigureOut">
              <a:rPr lang="en-MY" smtClean="0"/>
              <a:t>19/5/2013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32983207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63596-04BD-4684-8D90-85469B65F2CD}" type="datetimeFigureOut">
              <a:rPr lang="en-MY" smtClean="0"/>
              <a:t>19/5/2013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29478359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63596-04BD-4684-8D90-85469B65F2CD}" type="datetimeFigureOut">
              <a:rPr lang="en-MY" smtClean="0"/>
              <a:t>19/5/2013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6438865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63596-04BD-4684-8D90-85469B65F2CD}" type="datetimeFigureOut">
              <a:rPr lang="en-MY" smtClean="0"/>
              <a:t>19/5/2013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B47D6DA-BDCE-4C46-BF01-BDE096F252FF}" type="slidenum">
              <a:rPr lang="en-MY" smtClean="0"/>
              <a:t>‹#›</a:t>
            </a:fld>
            <a:endParaRPr lang="en-MY"/>
          </a:p>
        </p:txBody>
      </p:sp>
    </p:spTree>
    <p:extLst>
      <p:ext uri="{BB962C8B-B14F-4D97-AF65-F5344CB8AC3E}">
        <p14:creationId xmlns:p14="http://schemas.microsoft.com/office/powerpoint/2010/main" val="6374656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63596-04BD-4684-8D90-85469B65F2CD}" type="datetimeFigureOut">
              <a:rPr lang="en-MY" smtClean="0"/>
              <a:t>19/5/2013</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7D6DA-BDCE-4C46-BF01-BDE096F252FF}" type="slidenum">
              <a:rPr lang="en-MY" smtClean="0"/>
              <a:t>‹#›</a:t>
            </a:fld>
            <a:endParaRPr lang="en-MY"/>
          </a:p>
        </p:txBody>
      </p:sp>
    </p:spTree>
    <p:extLst>
      <p:ext uri="{BB962C8B-B14F-4D97-AF65-F5344CB8AC3E}">
        <p14:creationId xmlns:p14="http://schemas.microsoft.com/office/powerpoint/2010/main" val="1791040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sp>
        <p:nvSpPr>
          <p:cNvPr id="5" name="TextBox 4"/>
          <p:cNvSpPr txBox="1"/>
          <p:nvPr/>
        </p:nvSpPr>
        <p:spPr>
          <a:xfrm>
            <a:off x="683568" y="1556792"/>
            <a:ext cx="7128792" cy="923330"/>
          </a:xfrm>
          <a:prstGeom prst="rect">
            <a:avLst/>
          </a:prstGeom>
          <a:noFill/>
        </p:spPr>
        <p:txBody>
          <a:bodyPr wrap="square" rtlCol="0">
            <a:spAutoFit/>
          </a:bodyPr>
          <a:lstStyle/>
          <a:p>
            <a:r>
              <a:rPr lang="en-MY" dirty="0" smtClean="0">
                <a:solidFill>
                  <a:schemeClr val="bg1">
                    <a:lumMod val="95000"/>
                  </a:schemeClr>
                </a:solidFill>
              </a:rPr>
              <a:t>Here are three sets of slides that present, in different ways, the parallel structure of the days of creation. The sets can be distinguished by the background colour of the slides. </a:t>
            </a:r>
            <a:endParaRPr lang="en-MY" dirty="0">
              <a:solidFill>
                <a:schemeClr val="bg1">
                  <a:lumMod val="95000"/>
                </a:schemeClr>
              </a:solidFill>
            </a:endParaRPr>
          </a:p>
        </p:txBody>
      </p:sp>
    </p:spTree>
    <p:extLst>
      <p:ext uri="{BB962C8B-B14F-4D97-AF65-F5344CB8AC3E}">
        <p14:creationId xmlns:p14="http://schemas.microsoft.com/office/powerpoint/2010/main" val="7271893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5" name="Group 4"/>
          <p:cNvGrpSpPr/>
          <p:nvPr/>
        </p:nvGrpSpPr>
        <p:grpSpPr>
          <a:xfrm>
            <a:off x="6588224" y="1556792"/>
            <a:ext cx="1872208" cy="1728192"/>
            <a:chOff x="6588224" y="1556792"/>
            <a:chExt cx="1872208" cy="1728192"/>
          </a:xfrm>
        </p:grpSpPr>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grpSp>
          <p:nvGrpSpPr>
            <p:cNvPr id="17" name="Group 16"/>
            <p:cNvGrpSpPr/>
            <p:nvPr/>
          </p:nvGrpSpPr>
          <p:grpSpPr>
            <a:xfrm>
              <a:off x="6588224" y="2564904"/>
              <a:ext cx="1872208" cy="360040"/>
              <a:chOff x="6588224" y="1556792"/>
              <a:chExt cx="1872208" cy="360040"/>
            </a:xfrm>
            <a:gradFill>
              <a:gsLst>
                <a:gs pos="24000">
                  <a:srgbClr val="8488C4"/>
                </a:gs>
                <a:gs pos="0">
                  <a:srgbClr val="D4DEFF"/>
                </a:gs>
                <a:gs pos="0">
                  <a:srgbClr val="D4DEFF"/>
                </a:gs>
              </a:gsLst>
              <a:lin ang="5400000" scaled="0"/>
            </a:gradFill>
          </p:grpSpPr>
          <p:sp>
            <p:nvSpPr>
              <p:cNvPr id="18" name="Rectangle 17"/>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3</a:t>
                </a:r>
                <a:endParaRPr lang="en-MY" dirty="0"/>
              </a:p>
            </p:txBody>
          </p:sp>
          <p:sp>
            <p:nvSpPr>
              <p:cNvPr id="19" name="Rectangle 18"/>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6</a:t>
                </a:r>
                <a:endParaRPr lang="en-MY" dirty="0"/>
              </a:p>
            </p:txBody>
          </p:sp>
        </p:grpSp>
        <p:grpSp>
          <p:nvGrpSpPr>
            <p:cNvPr id="20" name="Group 19"/>
            <p:cNvGrpSpPr/>
            <p:nvPr/>
          </p:nvGrpSpPr>
          <p:grpSpPr>
            <a:xfrm>
              <a:off x="6588224" y="2924944"/>
              <a:ext cx="1872208" cy="360040"/>
              <a:chOff x="6588224" y="1556792"/>
              <a:chExt cx="1872208" cy="360040"/>
            </a:xfrm>
            <a:gradFill>
              <a:gsLst>
                <a:gs pos="24000">
                  <a:srgbClr val="8488C4"/>
                </a:gs>
                <a:gs pos="0">
                  <a:srgbClr val="D4DEFF"/>
                </a:gs>
                <a:gs pos="0">
                  <a:srgbClr val="D4DEFF"/>
                </a:gs>
              </a:gsLst>
              <a:lin ang="5400000" scaled="0"/>
            </a:gradFill>
          </p:grpSpPr>
          <p:sp>
            <p:nvSpPr>
              <p:cNvPr id="21" name="Rectangle 20"/>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22" name="Rectangle 21"/>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grpSp>
      </p:grpSp>
    </p:spTree>
    <p:extLst>
      <p:ext uri="{BB962C8B-B14F-4D97-AF65-F5344CB8AC3E}">
        <p14:creationId xmlns:p14="http://schemas.microsoft.com/office/powerpoint/2010/main" val="26257926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3.05556E-6 7.40741E-7 L -0.496 0.09444 " pathEditMode="relative" rAng="0" ptsTypes="AA">
                                      <p:cBhvr>
                                        <p:cTn id="6" dur="2000" fill="hold"/>
                                        <p:tgtEl>
                                          <p:spTgt spid="5"/>
                                        </p:tgtEl>
                                        <p:attrNameLst>
                                          <p:attrName>ppt_x</p:attrName>
                                          <p:attrName>ppt_y</p:attrName>
                                        </p:attrNameLst>
                                      </p:cBhvr>
                                      <p:rCtr x="-24809" y="4722"/>
                                    </p:animMotion>
                                  </p:childTnLst>
                                </p:cTn>
                              </p:par>
                              <p:par>
                                <p:cTn id="7" presetID="6" presetClass="emph" presetSubtype="0" fill="hold" nodeType="withEffect">
                                  <p:stCondLst>
                                    <p:cond delay="900"/>
                                  </p:stCondLst>
                                  <p:childTnLst>
                                    <p:animScale>
                                      <p:cBhvr>
                                        <p:cTn id="8" dur="25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0" y="11663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sp>
        <p:nvSpPr>
          <p:cNvPr id="8" name="TextBox 7"/>
          <p:cNvSpPr txBox="1"/>
          <p:nvPr/>
        </p:nvSpPr>
        <p:spPr>
          <a:xfrm>
            <a:off x="360000" y="1152000"/>
            <a:ext cx="3816424" cy="1631216"/>
          </a:xfrm>
          <a:prstGeom prst="rect">
            <a:avLst/>
          </a:prstGeom>
          <a:noFill/>
        </p:spPr>
        <p:txBody>
          <a:bodyPr wrap="square" rtlCol="0">
            <a:spAutoFit/>
          </a:bodyPr>
          <a:lstStyle/>
          <a:p>
            <a:pPr algn="ctr"/>
            <a:r>
              <a:rPr lang="en-MY" sz="1600" b="1" dirty="0">
                <a:solidFill>
                  <a:schemeClr val="lt1"/>
                </a:solidFill>
              </a:rPr>
              <a:t>Day 1</a:t>
            </a:r>
            <a:r>
              <a:rPr lang="en-MY" sz="1600" dirty="0"/>
              <a:t/>
            </a:r>
            <a:br>
              <a:rPr lang="en-MY" sz="1600" dirty="0"/>
            </a:br>
            <a:r>
              <a:rPr lang="en-MY" sz="1600" dirty="0">
                <a:solidFill>
                  <a:schemeClr val="lt1"/>
                </a:solidFill>
              </a:rPr>
              <a:t>Commanding Light into existence &amp; Separation of Light from Darkness, </a:t>
            </a:r>
            <a:endParaRPr lang="en-MY" sz="1600" dirty="0" smtClean="0">
              <a:solidFill>
                <a:schemeClr val="lt1"/>
              </a:solidFill>
            </a:endParaRPr>
          </a:p>
          <a:p>
            <a:pPr algn="ctr"/>
            <a:r>
              <a:rPr lang="en-MY" sz="1600" dirty="0" smtClean="0">
                <a:solidFill>
                  <a:schemeClr val="lt1"/>
                </a:solidFill>
              </a:rPr>
              <a:t>and </a:t>
            </a:r>
            <a:r>
              <a:rPr lang="en-MY" sz="1600" dirty="0">
                <a:solidFill>
                  <a:schemeClr val="lt1"/>
                </a:solidFill>
              </a:rPr>
              <a:t>Day from Night, </a:t>
            </a:r>
          </a:p>
          <a:p>
            <a:pPr algn="ctr"/>
            <a:r>
              <a:rPr lang="en-MY" sz="1600" dirty="0">
                <a:solidFill>
                  <a:schemeClr val="lt1"/>
                </a:solidFill>
              </a:rPr>
              <a:t>vv3-5.</a:t>
            </a:r>
            <a:endParaRPr lang="en-MY" sz="1600" dirty="0"/>
          </a:p>
          <a:p>
            <a:endParaRPr lang="en-MY" sz="1600" dirty="0"/>
          </a:p>
        </p:txBody>
      </p:sp>
      <p:sp>
        <p:nvSpPr>
          <p:cNvPr id="10" name="TextBox 9"/>
          <p:cNvSpPr txBox="1"/>
          <p:nvPr/>
        </p:nvSpPr>
        <p:spPr>
          <a:xfrm>
            <a:off x="4860000" y="1152000"/>
            <a:ext cx="3816424" cy="1631216"/>
          </a:xfrm>
          <a:prstGeom prst="rect">
            <a:avLst/>
          </a:prstGeom>
          <a:noFill/>
        </p:spPr>
        <p:txBody>
          <a:bodyPr wrap="square" rtlCol="0">
            <a:spAutoFit/>
          </a:bodyPr>
          <a:lstStyle/>
          <a:p>
            <a:pPr algn="ctr"/>
            <a:r>
              <a:rPr lang="en-MY" sz="1600" b="1" dirty="0">
                <a:solidFill>
                  <a:schemeClr val="lt1"/>
                </a:solidFill>
              </a:rPr>
              <a:t>Day 4</a:t>
            </a:r>
            <a:r>
              <a:rPr lang="en-MY" sz="1600" dirty="0"/>
              <a:t/>
            </a:r>
            <a:br>
              <a:rPr lang="en-MY" sz="1600" dirty="0"/>
            </a:br>
            <a:r>
              <a:rPr lang="en-MY" sz="1600" dirty="0">
                <a:solidFill>
                  <a:schemeClr val="lt1"/>
                </a:solidFill>
              </a:rPr>
              <a:t>Commanding Lights (sun, moon, and stars) into the heaven to Separate </a:t>
            </a:r>
            <a:endParaRPr lang="en-MY" sz="1600" dirty="0" smtClean="0">
              <a:solidFill>
                <a:schemeClr val="lt1"/>
              </a:solidFill>
            </a:endParaRPr>
          </a:p>
          <a:p>
            <a:pPr algn="ctr"/>
            <a:r>
              <a:rPr lang="en-MY" sz="1600" dirty="0" smtClean="0">
                <a:solidFill>
                  <a:schemeClr val="lt1"/>
                </a:solidFill>
              </a:rPr>
              <a:t>Day </a:t>
            </a:r>
            <a:r>
              <a:rPr lang="en-MY" sz="1600" dirty="0">
                <a:solidFill>
                  <a:schemeClr val="lt1"/>
                </a:solidFill>
              </a:rPr>
              <a:t>from Night and to rule them, </a:t>
            </a:r>
          </a:p>
          <a:p>
            <a:pPr algn="ctr"/>
            <a:r>
              <a:rPr lang="en-MY" sz="1600" dirty="0">
                <a:solidFill>
                  <a:schemeClr val="lt1"/>
                </a:solidFill>
              </a:rPr>
              <a:t>vv14-19.</a:t>
            </a:r>
            <a:endParaRPr lang="en-MY" sz="1600" dirty="0"/>
          </a:p>
          <a:p>
            <a:endParaRPr lang="en-MY" sz="1600" dirty="0"/>
          </a:p>
        </p:txBody>
      </p:sp>
      <p:sp>
        <p:nvSpPr>
          <p:cNvPr id="11" name="TextBox 10"/>
          <p:cNvSpPr txBox="1"/>
          <p:nvPr/>
        </p:nvSpPr>
        <p:spPr>
          <a:xfrm>
            <a:off x="360000" y="2808000"/>
            <a:ext cx="3960440" cy="1107996"/>
          </a:xfrm>
          <a:prstGeom prst="rect">
            <a:avLst/>
          </a:prstGeom>
          <a:noFill/>
        </p:spPr>
        <p:txBody>
          <a:bodyPr wrap="square" rtlCol="0">
            <a:spAutoFit/>
          </a:bodyPr>
          <a:lstStyle/>
          <a:p>
            <a:pPr algn="ctr"/>
            <a:r>
              <a:rPr lang="en-MY" sz="1600" b="1" dirty="0">
                <a:solidFill>
                  <a:schemeClr val="bg1">
                    <a:lumMod val="95000"/>
                  </a:schemeClr>
                </a:solidFill>
              </a:rPr>
              <a:t>Day 2</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Separation of Waters under (sea) </a:t>
            </a:r>
            <a:endParaRPr lang="en-MY" sz="1600" dirty="0" smtClean="0">
              <a:solidFill>
                <a:schemeClr val="bg1">
                  <a:lumMod val="95000"/>
                </a:schemeClr>
              </a:solidFill>
            </a:endParaRPr>
          </a:p>
          <a:p>
            <a:pPr algn="ctr"/>
            <a:r>
              <a:rPr lang="en-MY" sz="1600" dirty="0" smtClean="0">
                <a:solidFill>
                  <a:schemeClr val="bg1">
                    <a:lumMod val="95000"/>
                  </a:schemeClr>
                </a:solidFill>
              </a:rPr>
              <a:t>from </a:t>
            </a:r>
            <a:r>
              <a:rPr lang="en-MY" sz="1600" dirty="0">
                <a:solidFill>
                  <a:schemeClr val="bg1">
                    <a:lumMod val="95000"/>
                  </a:schemeClr>
                </a:solidFill>
              </a:rPr>
              <a:t>the Waters above (Sky), </a:t>
            </a:r>
            <a:endParaRPr lang="en-MY" sz="1600" dirty="0" smtClean="0">
              <a:solidFill>
                <a:schemeClr val="bg1">
                  <a:lumMod val="95000"/>
                </a:schemeClr>
              </a:solidFill>
            </a:endParaRPr>
          </a:p>
          <a:p>
            <a:pPr algn="ctr"/>
            <a:r>
              <a:rPr lang="en-MY" sz="1600" dirty="0" smtClean="0">
                <a:solidFill>
                  <a:schemeClr val="bg1">
                    <a:lumMod val="95000"/>
                  </a:schemeClr>
                </a:solidFill>
              </a:rPr>
              <a:t>vv6-8</a:t>
            </a:r>
            <a:r>
              <a:rPr lang="en-MY" sz="1600" dirty="0">
                <a:solidFill>
                  <a:schemeClr val="bg1">
                    <a:lumMod val="95000"/>
                  </a:schemeClr>
                </a:solidFill>
              </a:rPr>
              <a:t>.</a:t>
            </a:r>
            <a:endParaRPr lang="en-MY" sz="1600" dirty="0">
              <a:solidFill>
                <a:schemeClr val="bg1">
                  <a:lumMod val="95000"/>
                </a:schemeClr>
              </a:solidFill>
            </a:endParaRPr>
          </a:p>
        </p:txBody>
      </p:sp>
      <p:sp>
        <p:nvSpPr>
          <p:cNvPr id="12" name="TextBox 11"/>
          <p:cNvSpPr txBox="1"/>
          <p:nvPr/>
        </p:nvSpPr>
        <p:spPr>
          <a:xfrm>
            <a:off x="4860032" y="2808000"/>
            <a:ext cx="4032448" cy="1107996"/>
          </a:xfrm>
          <a:prstGeom prst="rect">
            <a:avLst/>
          </a:prstGeom>
          <a:noFill/>
        </p:spPr>
        <p:txBody>
          <a:bodyPr wrap="square" rtlCol="0">
            <a:spAutoFit/>
          </a:bodyPr>
          <a:lstStyle/>
          <a:p>
            <a:pPr algn="ctr"/>
            <a:r>
              <a:rPr lang="en-MY" sz="1600" b="1" dirty="0">
                <a:solidFill>
                  <a:schemeClr val="bg1">
                    <a:lumMod val="95000"/>
                  </a:schemeClr>
                </a:solidFill>
              </a:rPr>
              <a:t>Day 5</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Commanding the Creatures of the Sea </a:t>
            </a:r>
            <a:endParaRPr lang="en-MY" sz="1600" dirty="0" smtClean="0">
              <a:solidFill>
                <a:schemeClr val="bg1">
                  <a:lumMod val="95000"/>
                </a:schemeClr>
              </a:solidFill>
            </a:endParaRPr>
          </a:p>
          <a:p>
            <a:pPr algn="ctr"/>
            <a:r>
              <a:rPr lang="en-MY" sz="1600" dirty="0" smtClean="0">
                <a:solidFill>
                  <a:schemeClr val="bg1">
                    <a:lumMod val="95000"/>
                  </a:schemeClr>
                </a:solidFill>
              </a:rPr>
              <a:t>and </a:t>
            </a:r>
            <a:r>
              <a:rPr lang="en-MY" sz="1600" dirty="0">
                <a:solidFill>
                  <a:schemeClr val="bg1">
                    <a:lumMod val="95000"/>
                  </a:schemeClr>
                </a:solidFill>
              </a:rPr>
              <a:t>the Creatures of the Sky into existence, </a:t>
            </a:r>
            <a:endParaRPr lang="en-MY" sz="1600" dirty="0" smtClean="0">
              <a:solidFill>
                <a:schemeClr val="bg1">
                  <a:lumMod val="95000"/>
                </a:schemeClr>
              </a:solidFill>
            </a:endParaRPr>
          </a:p>
          <a:p>
            <a:pPr algn="ctr"/>
            <a:r>
              <a:rPr lang="en-MY" sz="1600" dirty="0" smtClean="0">
                <a:solidFill>
                  <a:schemeClr val="bg1">
                    <a:lumMod val="95000"/>
                  </a:schemeClr>
                </a:solidFill>
              </a:rPr>
              <a:t>vv20-23</a:t>
            </a:r>
            <a:r>
              <a:rPr lang="en-MY" sz="1600" dirty="0">
                <a:solidFill>
                  <a:schemeClr val="bg1">
                    <a:lumMod val="95000"/>
                  </a:schemeClr>
                </a:solidFill>
              </a:rPr>
              <a:t>.</a:t>
            </a:r>
            <a:endParaRPr lang="en-MY" sz="1600" dirty="0">
              <a:solidFill>
                <a:schemeClr val="bg1">
                  <a:lumMod val="95000"/>
                </a:schemeClr>
              </a:solidFill>
            </a:endParaRPr>
          </a:p>
        </p:txBody>
      </p:sp>
      <p:sp>
        <p:nvSpPr>
          <p:cNvPr id="16" name="TextBox 15"/>
          <p:cNvSpPr txBox="1"/>
          <p:nvPr/>
        </p:nvSpPr>
        <p:spPr>
          <a:xfrm>
            <a:off x="251520" y="4176000"/>
            <a:ext cx="4248472" cy="1077218"/>
          </a:xfrm>
          <a:prstGeom prst="rect">
            <a:avLst/>
          </a:prstGeom>
          <a:noFill/>
        </p:spPr>
        <p:txBody>
          <a:bodyPr wrap="square" rtlCol="0">
            <a:spAutoFit/>
          </a:bodyPr>
          <a:lstStyle/>
          <a:p>
            <a:pPr algn="ctr"/>
            <a:r>
              <a:rPr lang="en-MY" sz="1600" b="1" dirty="0">
                <a:solidFill>
                  <a:schemeClr val="bg1">
                    <a:lumMod val="95000"/>
                  </a:schemeClr>
                </a:solidFill>
              </a:rPr>
              <a:t>Day 3</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Separation of Dry Land </a:t>
            </a:r>
            <a:endParaRPr lang="en-MY" sz="1600" dirty="0" smtClean="0">
              <a:solidFill>
                <a:schemeClr val="bg1">
                  <a:lumMod val="95000"/>
                </a:schemeClr>
              </a:solidFill>
            </a:endParaRPr>
          </a:p>
          <a:p>
            <a:pPr algn="ctr"/>
            <a:r>
              <a:rPr lang="en-MY" sz="1600" dirty="0" smtClean="0">
                <a:solidFill>
                  <a:schemeClr val="bg1">
                    <a:lumMod val="95000"/>
                  </a:schemeClr>
                </a:solidFill>
              </a:rPr>
              <a:t>from </a:t>
            </a:r>
            <a:r>
              <a:rPr lang="en-MY" sz="1600" dirty="0">
                <a:solidFill>
                  <a:schemeClr val="bg1">
                    <a:lumMod val="95000"/>
                  </a:schemeClr>
                </a:solidFill>
              </a:rPr>
              <a:t>the </a:t>
            </a:r>
            <a:r>
              <a:rPr lang="en-MY" sz="1600" dirty="0" smtClean="0">
                <a:solidFill>
                  <a:schemeClr val="bg1">
                    <a:lumMod val="95000"/>
                  </a:schemeClr>
                </a:solidFill>
              </a:rPr>
              <a:t>Sea</a:t>
            </a:r>
            <a:r>
              <a:rPr lang="en-MY" sz="1600" dirty="0">
                <a:solidFill>
                  <a:schemeClr val="bg1">
                    <a:lumMod val="95000"/>
                  </a:schemeClr>
                </a:solidFill>
              </a:rPr>
              <a:t>, </a:t>
            </a:r>
            <a:endParaRPr lang="en-MY" sz="1600" dirty="0" smtClean="0">
              <a:solidFill>
                <a:schemeClr val="bg1">
                  <a:lumMod val="95000"/>
                </a:schemeClr>
              </a:solidFill>
            </a:endParaRPr>
          </a:p>
          <a:p>
            <a:pPr algn="ctr"/>
            <a:r>
              <a:rPr lang="en-MY" sz="1600" dirty="0" smtClean="0">
                <a:solidFill>
                  <a:schemeClr val="bg1">
                    <a:lumMod val="95000"/>
                  </a:schemeClr>
                </a:solidFill>
              </a:rPr>
              <a:t>vv9-10</a:t>
            </a:r>
            <a:r>
              <a:rPr lang="en-MY" sz="1600" dirty="0">
                <a:solidFill>
                  <a:schemeClr val="bg1">
                    <a:lumMod val="95000"/>
                  </a:schemeClr>
                </a:solidFill>
              </a:rPr>
              <a:t>.</a:t>
            </a:r>
            <a:endParaRPr lang="en-MY" sz="1600" dirty="0">
              <a:solidFill>
                <a:schemeClr val="bg1">
                  <a:lumMod val="95000"/>
                </a:schemeClr>
              </a:solidFill>
            </a:endParaRPr>
          </a:p>
        </p:txBody>
      </p:sp>
      <p:sp>
        <p:nvSpPr>
          <p:cNvPr id="23" name="TextBox 22"/>
          <p:cNvSpPr txBox="1"/>
          <p:nvPr/>
        </p:nvSpPr>
        <p:spPr>
          <a:xfrm>
            <a:off x="4932040" y="4176000"/>
            <a:ext cx="3960440" cy="1354217"/>
          </a:xfrm>
          <a:prstGeom prst="rect">
            <a:avLst/>
          </a:prstGeom>
          <a:noFill/>
        </p:spPr>
        <p:txBody>
          <a:bodyPr wrap="square" rtlCol="0">
            <a:spAutoFit/>
          </a:bodyPr>
          <a:lstStyle/>
          <a:p>
            <a:pPr algn="ctr"/>
            <a:r>
              <a:rPr lang="en-MY" sz="1600" b="1" dirty="0">
                <a:solidFill>
                  <a:schemeClr val="bg1">
                    <a:lumMod val="95000"/>
                  </a:schemeClr>
                </a:solidFill>
              </a:rPr>
              <a:t>Day 6</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Commanding into existence the Land-Dwelling Creatures </a:t>
            </a:r>
            <a:endParaRPr lang="en-MY" sz="1600" dirty="0" smtClean="0">
              <a:solidFill>
                <a:schemeClr val="bg1">
                  <a:lumMod val="95000"/>
                </a:schemeClr>
              </a:solidFill>
            </a:endParaRPr>
          </a:p>
          <a:p>
            <a:pPr algn="ctr"/>
            <a:r>
              <a:rPr lang="en-MY" sz="1600" dirty="0" smtClean="0">
                <a:solidFill>
                  <a:schemeClr val="bg1">
                    <a:lumMod val="95000"/>
                  </a:schemeClr>
                </a:solidFill>
              </a:rPr>
              <a:t>and </a:t>
            </a:r>
            <a:r>
              <a:rPr lang="en-MY" sz="1600" dirty="0">
                <a:solidFill>
                  <a:schemeClr val="bg1">
                    <a:lumMod val="95000"/>
                  </a:schemeClr>
                </a:solidFill>
              </a:rPr>
              <a:t>the Making of Human in God’s image, </a:t>
            </a:r>
            <a:endParaRPr lang="en-MY" sz="1600" dirty="0" smtClean="0">
              <a:solidFill>
                <a:schemeClr val="bg1">
                  <a:lumMod val="95000"/>
                </a:schemeClr>
              </a:solidFill>
            </a:endParaRPr>
          </a:p>
          <a:p>
            <a:pPr algn="ctr"/>
            <a:r>
              <a:rPr lang="en-MY" sz="1600" dirty="0" smtClean="0">
                <a:solidFill>
                  <a:schemeClr val="bg1">
                    <a:lumMod val="95000"/>
                  </a:schemeClr>
                </a:solidFill>
              </a:rPr>
              <a:t>vv24-28</a:t>
            </a:r>
            <a:r>
              <a:rPr lang="en-MY" sz="1600" dirty="0">
                <a:solidFill>
                  <a:schemeClr val="bg1">
                    <a:lumMod val="95000"/>
                  </a:schemeClr>
                </a:solidFill>
              </a:rPr>
              <a:t>.</a:t>
            </a:r>
            <a:endParaRPr lang="en-MY" sz="1600" dirty="0">
              <a:solidFill>
                <a:schemeClr val="bg1">
                  <a:lumMod val="95000"/>
                </a:schemeClr>
              </a:solidFill>
            </a:endParaRPr>
          </a:p>
        </p:txBody>
      </p:sp>
      <p:sp>
        <p:nvSpPr>
          <p:cNvPr id="24" name="TextBox 23"/>
          <p:cNvSpPr txBox="1"/>
          <p:nvPr/>
        </p:nvSpPr>
        <p:spPr>
          <a:xfrm>
            <a:off x="4932040" y="5580000"/>
            <a:ext cx="3960440" cy="861774"/>
          </a:xfrm>
          <a:prstGeom prst="rect">
            <a:avLst/>
          </a:prstGeom>
          <a:noFill/>
        </p:spPr>
        <p:txBody>
          <a:bodyPr wrap="square" rtlCol="0">
            <a:spAutoFit/>
          </a:bodyPr>
          <a:lstStyle/>
          <a:p>
            <a:pPr algn="ctr"/>
            <a:r>
              <a:rPr lang="en-MY" sz="1600" dirty="0">
                <a:solidFill>
                  <a:schemeClr val="bg1">
                    <a:lumMod val="95000"/>
                  </a:schemeClr>
                </a:solidFill>
              </a:rPr>
              <a:t>Provision of Vegetation as food </a:t>
            </a:r>
            <a:endParaRPr lang="en-MY" sz="1600" dirty="0" smtClean="0">
              <a:solidFill>
                <a:schemeClr val="bg1">
                  <a:lumMod val="95000"/>
                </a:schemeClr>
              </a:solidFill>
            </a:endParaRPr>
          </a:p>
          <a:p>
            <a:pPr algn="ctr"/>
            <a:r>
              <a:rPr lang="en-MY" sz="1600" dirty="0" smtClean="0">
                <a:solidFill>
                  <a:schemeClr val="bg1">
                    <a:lumMod val="95000"/>
                  </a:schemeClr>
                </a:solidFill>
              </a:rPr>
              <a:t>for </a:t>
            </a:r>
            <a:r>
              <a:rPr lang="en-MY" sz="1600" dirty="0">
                <a:solidFill>
                  <a:schemeClr val="bg1">
                    <a:lumMod val="95000"/>
                  </a:schemeClr>
                </a:solidFill>
              </a:rPr>
              <a:t>all the Land-Dwelling creatures, </a:t>
            </a:r>
            <a:endParaRPr lang="en-MY" sz="1600" dirty="0" smtClean="0">
              <a:solidFill>
                <a:schemeClr val="bg1">
                  <a:lumMod val="95000"/>
                </a:schemeClr>
              </a:solidFill>
            </a:endParaRPr>
          </a:p>
          <a:p>
            <a:pPr algn="ctr"/>
            <a:r>
              <a:rPr lang="en-MY" sz="1600" dirty="0" smtClean="0">
                <a:solidFill>
                  <a:schemeClr val="bg1">
                    <a:lumMod val="95000"/>
                  </a:schemeClr>
                </a:solidFill>
              </a:rPr>
              <a:t>vv29-31</a:t>
            </a:r>
            <a:r>
              <a:rPr lang="en-MY" sz="1600" dirty="0">
                <a:solidFill>
                  <a:schemeClr val="bg1">
                    <a:lumMod val="95000"/>
                  </a:schemeClr>
                </a:solidFill>
              </a:rPr>
              <a:t>.</a:t>
            </a:r>
            <a:endParaRPr lang="en-MY" sz="1600" dirty="0">
              <a:solidFill>
                <a:schemeClr val="bg1">
                  <a:lumMod val="95000"/>
                </a:schemeClr>
              </a:solidFill>
            </a:endParaRPr>
          </a:p>
        </p:txBody>
      </p:sp>
      <p:sp>
        <p:nvSpPr>
          <p:cNvPr id="25" name="TextBox 24"/>
          <p:cNvSpPr txBox="1"/>
          <p:nvPr/>
        </p:nvSpPr>
        <p:spPr>
          <a:xfrm>
            <a:off x="467544" y="5580000"/>
            <a:ext cx="4032448" cy="830997"/>
          </a:xfrm>
          <a:prstGeom prst="rect">
            <a:avLst/>
          </a:prstGeom>
          <a:noFill/>
        </p:spPr>
        <p:txBody>
          <a:bodyPr wrap="square" rtlCol="0">
            <a:spAutoFit/>
          </a:bodyPr>
          <a:lstStyle/>
          <a:p>
            <a:pPr algn="ctr"/>
            <a:r>
              <a:rPr lang="en-MY" sz="1600" dirty="0">
                <a:solidFill>
                  <a:schemeClr val="bg1">
                    <a:lumMod val="95000"/>
                  </a:schemeClr>
                </a:solidFill>
              </a:rPr>
              <a:t>Commanding of Vegetation </a:t>
            </a:r>
            <a:endParaRPr lang="en-MY" sz="1600" dirty="0" smtClean="0">
              <a:solidFill>
                <a:schemeClr val="bg1">
                  <a:lumMod val="95000"/>
                </a:schemeClr>
              </a:solidFill>
            </a:endParaRPr>
          </a:p>
          <a:p>
            <a:pPr algn="ctr"/>
            <a:r>
              <a:rPr lang="en-MY" sz="1600" dirty="0" smtClean="0">
                <a:solidFill>
                  <a:schemeClr val="bg1">
                    <a:lumMod val="95000"/>
                  </a:schemeClr>
                </a:solidFill>
              </a:rPr>
              <a:t>to </a:t>
            </a:r>
            <a:r>
              <a:rPr lang="en-MY" sz="1600" dirty="0">
                <a:solidFill>
                  <a:schemeClr val="bg1">
                    <a:lumMod val="95000"/>
                  </a:schemeClr>
                </a:solidFill>
              </a:rPr>
              <a:t>grow </a:t>
            </a:r>
            <a:r>
              <a:rPr lang="en-MY" sz="1600" dirty="0" smtClean="0">
                <a:solidFill>
                  <a:schemeClr val="bg1">
                    <a:lumMod val="95000"/>
                  </a:schemeClr>
                </a:solidFill>
              </a:rPr>
              <a:t>upon </a:t>
            </a:r>
            <a:r>
              <a:rPr lang="en-MY" sz="1600" dirty="0">
                <a:solidFill>
                  <a:schemeClr val="bg1">
                    <a:lumMod val="95000"/>
                  </a:schemeClr>
                </a:solidFill>
              </a:rPr>
              <a:t>the Land, </a:t>
            </a:r>
            <a:endParaRPr lang="en-MY" sz="1600" dirty="0" smtClean="0">
              <a:solidFill>
                <a:schemeClr val="bg1">
                  <a:lumMod val="95000"/>
                </a:schemeClr>
              </a:solidFill>
            </a:endParaRPr>
          </a:p>
          <a:p>
            <a:pPr algn="ctr"/>
            <a:r>
              <a:rPr lang="en-MY" sz="1600" dirty="0" smtClean="0">
                <a:solidFill>
                  <a:schemeClr val="bg1">
                    <a:lumMod val="95000"/>
                  </a:schemeClr>
                </a:solidFill>
              </a:rPr>
              <a:t>vv11-13</a:t>
            </a:r>
            <a:r>
              <a:rPr lang="en-MY" sz="1600" dirty="0">
                <a:solidFill>
                  <a:schemeClr val="bg1">
                    <a:lumMod val="95000"/>
                  </a:schemeClr>
                </a:solidFill>
              </a:rPr>
              <a:t>.</a:t>
            </a:r>
            <a:endParaRPr lang="en-MY" sz="1600" dirty="0">
              <a:solidFill>
                <a:schemeClr val="bg1">
                  <a:lumMod val="95000"/>
                </a:schemeClr>
              </a:solidFill>
            </a:endParaRPr>
          </a:p>
        </p:txBody>
      </p:sp>
      <p:sp>
        <p:nvSpPr>
          <p:cNvPr id="26" name="Right Arrow 25"/>
          <p:cNvSpPr/>
          <p:nvPr/>
        </p:nvSpPr>
        <p:spPr>
          <a:xfrm>
            <a:off x="4176424" y="1484784"/>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7" name="Right Arrow 26"/>
          <p:cNvSpPr/>
          <p:nvPr/>
        </p:nvSpPr>
        <p:spPr>
          <a:xfrm>
            <a:off x="4139952" y="3140968"/>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8" name="Right Arrow 27"/>
          <p:cNvSpPr/>
          <p:nvPr/>
        </p:nvSpPr>
        <p:spPr>
          <a:xfrm>
            <a:off x="4176424" y="4530352"/>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9" name="Right Arrow 28"/>
          <p:cNvSpPr/>
          <p:nvPr/>
        </p:nvSpPr>
        <p:spPr>
          <a:xfrm>
            <a:off x="4176424" y="5682480"/>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34646814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left)">
                                      <p:cBhvr>
                                        <p:cTn id="17" dur="500"/>
                                        <p:tgtEl>
                                          <p:spTgt spid="26"/>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left)">
                                      <p:cBhvr>
                                        <p:cTn id="31" dur="500"/>
                                        <p:tgtEl>
                                          <p:spTgt spid="27"/>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dissolv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left)">
                                      <p:cBhvr>
                                        <p:cTn id="45" dur="500"/>
                                        <p:tgtEl>
                                          <p:spTgt spid="28"/>
                                        </p:tgtEl>
                                      </p:cBhvr>
                                    </p:animEffect>
                                  </p:childTnLst>
                                </p:cTn>
                              </p:par>
                            </p:childTnLst>
                          </p:cTn>
                        </p:par>
                        <p:par>
                          <p:cTn id="46" fill="hold">
                            <p:stCondLst>
                              <p:cond delay="500"/>
                            </p:stCondLst>
                            <p:childTnLst>
                              <p:par>
                                <p:cTn id="47" presetID="9" presetClass="entr" presetSubtype="0"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dissolve">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dissolve">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500"/>
                                        <p:tgtEl>
                                          <p:spTgt spid="29"/>
                                        </p:tgtEl>
                                      </p:cBhvr>
                                    </p:animEffect>
                                  </p:childTnLst>
                                </p:cTn>
                              </p:par>
                            </p:childTnLst>
                          </p:cTn>
                        </p:par>
                        <p:par>
                          <p:cTn id="60" fill="hold">
                            <p:stCondLst>
                              <p:cond delay="500"/>
                            </p:stCondLst>
                            <p:childTnLst>
                              <p:par>
                                <p:cTn id="61" presetID="9" presetClass="entr" presetSubtype="0"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dissolve">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1" grpId="0"/>
      <p:bldP spid="12" grpId="0"/>
      <p:bldP spid="16" grpId="0"/>
      <p:bldP spid="23" grpId="0"/>
      <p:bldP spid="24" grpId="0"/>
      <p:bldP spid="25" grpId="0"/>
      <p:bldP spid="26" grpId="0" animBg="1"/>
      <p:bldP spid="27" grpId="0" animBg="1"/>
      <p:bldP spid="28"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600"/>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0" y="11663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sp>
        <p:nvSpPr>
          <p:cNvPr id="8" name="TextBox 7"/>
          <p:cNvSpPr txBox="1"/>
          <p:nvPr/>
        </p:nvSpPr>
        <p:spPr>
          <a:xfrm>
            <a:off x="360000" y="1152000"/>
            <a:ext cx="3816424" cy="1631216"/>
          </a:xfrm>
          <a:prstGeom prst="rect">
            <a:avLst/>
          </a:prstGeom>
          <a:noFill/>
        </p:spPr>
        <p:txBody>
          <a:bodyPr wrap="square" rtlCol="0">
            <a:spAutoFit/>
          </a:bodyPr>
          <a:lstStyle/>
          <a:p>
            <a:pPr algn="ctr"/>
            <a:r>
              <a:rPr lang="en-MY" sz="1600" b="1" dirty="0">
                <a:solidFill>
                  <a:schemeClr val="lt1"/>
                </a:solidFill>
              </a:rPr>
              <a:t>Day 1</a:t>
            </a:r>
            <a:r>
              <a:rPr lang="en-MY" sz="1600" dirty="0"/>
              <a:t/>
            </a:r>
            <a:br>
              <a:rPr lang="en-MY" sz="1600" dirty="0"/>
            </a:br>
            <a:r>
              <a:rPr lang="en-MY" sz="1600" dirty="0">
                <a:solidFill>
                  <a:schemeClr val="lt1"/>
                </a:solidFill>
              </a:rPr>
              <a:t>Commanding Light into existence &amp; Separation of Light from Darkness, </a:t>
            </a:r>
            <a:endParaRPr lang="en-MY" sz="1600" dirty="0" smtClean="0">
              <a:solidFill>
                <a:schemeClr val="lt1"/>
              </a:solidFill>
            </a:endParaRPr>
          </a:p>
          <a:p>
            <a:pPr algn="ctr"/>
            <a:r>
              <a:rPr lang="en-MY" sz="1600" dirty="0" smtClean="0">
                <a:solidFill>
                  <a:schemeClr val="lt1"/>
                </a:solidFill>
              </a:rPr>
              <a:t>and </a:t>
            </a:r>
            <a:r>
              <a:rPr lang="en-MY" sz="1600" dirty="0">
                <a:solidFill>
                  <a:schemeClr val="lt1"/>
                </a:solidFill>
              </a:rPr>
              <a:t>Day from Night, </a:t>
            </a:r>
          </a:p>
          <a:p>
            <a:pPr algn="ctr"/>
            <a:r>
              <a:rPr lang="en-MY" sz="1600" dirty="0">
                <a:solidFill>
                  <a:schemeClr val="lt1"/>
                </a:solidFill>
              </a:rPr>
              <a:t>vv3-5.</a:t>
            </a:r>
            <a:endParaRPr lang="en-MY" sz="1600" dirty="0"/>
          </a:p>
          <a:p>
            <a:endParaRPr lang="en-MY" sz="1600" dirty="0"/>
          </a:p>
        </p:txBody>
      </p:sp>
      <p:sp>
        <p:nvSpPr>
          <p:cNvPr id="10" name="TextBox 9"/>
          <p:cNvSpPr txBox="1"/>
          <p:nvPr/>
        </p:nvSpPr>
        <p:spPr>
          <a:xfrm>
            <a:off x="4860000" y="1152000"/>
            <a:ext cx="3816424" cy="1631216"/>
          </a:xfrm>
          <a:prstGeom prst="rect">
            <a:avLst/>
          </a:prstGeom>
          <a:noFill/>
        </p:spPr>
        <p:txBody>
          <a:bodyPr wrap="square" rtlCol="0">
            <a:spAutoFit/>
          </a:bodyPr>
          <a:lstStyle/>
          <a:p>
            <a:pPr algn="ctr"/>
            <a:r>
              <a:rPr lang="en-MY" sz="1600" b="1" dirty="0">
                <a:solidFill>
                  <a:schemeClr val="lt1"/>
                </a:solidFill>
              </a:rPr>
              <a:t>Day 4</a:t>
            </a:r>
            <a:r>
              <a:rPr lang="en-MY" sz="1600" dirty="0"/>
              <a:t/>
            </a:r>
            <a:br>
              <a:rPr lang="en-MY" sz="1600" dirty="0"/>
            </a:br>
            <a:r>
              <a:rPr lang="en-MY" sz="1600" dirty="0">
                <a:solidFill>
                  <a:schemeClr val="lt1"/>
                </a:solidFill>
              </a:rPr>
              <a:t>Commanding Lights (sun, moon, and stars) into the heaven to Separate </a:t>
            </a:r>
            <a:endParaRPr lang="en-MY" sz="1600" dirty="0" smtClean="0">
              <a:solidFill>
                <a:schemeClr val="lt1"/>
              </a:solidFill>
            </a:endParaRPr>
          </a:p>
          <a:p>
            <a:pPr algn="ctr"/>
            <a:r>
              <a:rPr lang="en-MY" sz="1600" dirty="0" smtClean="0">
                <a:solidFill>
                  <a:schemeClr val="lt1"/>
                </a:solidFill>
              </a:rPr>
              <a:t>Day </a:t>
            </a:r>
            <a:r>
              <a:rPr lang="en-MY" sz="1600" dirty="0">
                <a:solidFill>
                  <a:schemeClr val="lt1"/>
                </a:solidFill>
              </a:rPr>
              <a:t>from Night and to rule them, </a:t>
            </a:r>
          </a:p>
          <a:p>
            <a:pPr algn="ctr"/>
            <a:r>
              <a:rPr lang="en-MY" sz="1600" dirty="0">
                <a:solidFill>
                  <a:schemeClr val="lt1"/>
                </a:solidFill>
              </a:rPr>
              <a:t>vv14-19.</a:t>
            </a:r>
            <a:endParaRPr lang="en-MY" sz="1600" dirty="0"/>
          </a:p>
          <a:p>
            <a:endParaRPr lang="en-MY" sz="1600" dirty="0"/>
          </a:p>
        </p:txBody>
      </p:sp>
      <p:sp>
        <p:nvSpPr>
          <p:cNvPr id="11" name="TextBox 10"/>
          <p:cNvSpPr txBox="1"/>
          <p:nvPr/>
        </p:nvSpPr>
        <p:spPr>
          <a:xfrm>
            <a:off x="360000" y="2808000"/>
            <a:ext cx="3960440" cy="1107996"/>
          </a:xfrm>
          <a:prstGeom prst="rect">
            <a:avLst/>
          </a:prstGeom>
          <a:noFill/>
        </p:spPr>
        <p:txBody>
          <a:bodyPr wrap="square" rtlCol="0">
            <a:spAutoFit/>
          </a:bodyPr>
          <a:lstStyle/>
          <a:p>
            <a:pPr algn="ctr"/>
            <a:r>
              <a:rPr lang="en-MY" sz="1600" b="1" dirty="0">
                <a:solidFill>
                  <a:schemeClr val="bg1">
                    <a:lumMod val="95000"/>
                  </a:schemeClr>
                </a:solidFill>
              </a:rPr>
              <a:t>Day 2</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Separation of Waters under (sea) </a:t>
            </a:r>
            <a:endParaRPr lang="en-MY" sz="1600" dirty="0" smtClean="0">
              <a:solidFill>
                <a:schemeClr val="bg1">
                  <a:lumMod val="95000"/>
                </a:schemeClr>
              </a:solidFill>
            </a:endParaRPr>
          </a:p>
          <a:p>
            <a:pPr algn="ctr"/>
            <a:r>
              <a:rPr lang="en-MY" sz="1600" dirty="0" smtClean="0">
                <a:solidFill>
                  <a:schemeClr val="bg1">
                    <a:lumMod val="95000"/>
                  </a:schemeClr>
                </a:solidFill>
              </a:rPr>
              <a:t>from </a:t>
            </a:r>
            <a:r>
              <a:rPr lang="en-MY" sz="1600" dirty="0">
                <a:solidFill>
                  <a:schemeClr val="bg1">
                    <a:lumMod val="95000"/>
                  </a:schemeClr>
                </a:solidFill>
              </a:rPr>
              <a:t>the Waters above (Sky), </a:t>
            </a:r>
            <a:endParaRPr lang="en-MY" sz="1600" dirty="0" smtClean="0">
              <a:solidFill>
                <a:schemeClr val="bg1">
                  <a:lumMod val="95000"/>
                </a:schemeClr>
              </a:solidFill>
            </a:endParaRPr>
          </a:p>
          <a:p>
            <a:pPr algn="ctr"/>
            <a:r>
              <a:rPr lang="en-MY" sz="1600" dirty="0" smtClean="0">
                <a:solidFill>
                  <a:schemeClr val="bg1">
                    <a:lumMod val="95000"/>
                  </a:schemeClr>
                </a:solidFill>
              </a:rPr>
              <a:t>vv6-8</a:t>
            </a:r>
            <a:r>
              <a:rPr lang="en-MY" sz="1600" dirty="0">
                <a:solidFill>
                  <a:schemeClr val="bg1">
                    <a:lumMod val="95000"/>
                  </a:schemeClr>
                </a:solidFill>
              </a:rPr>
              <a:t>.</a:t>
            </a:r>
            <a:endParaRPr lang="en-MY" sz="1600" dirty="0">
              <a:solidFill>
                <a:schemeClr val="bg1">
                  <a:lumMod val="95000"/>
                </a:schemeClr>
              </a:solidFill>
            </a:endParaRPr>
          </a:p>
        </p:txBody>
      </p:sp>
      <p:sp>
        <p:nvSpPr>
          <p:cNvPr id="12" name="TextBox 11"/>
          <p:cNvSpPr txBox="1"/>
          <p:nvPr/>
        </p:nvSpPr>
        <p:spPr>
          <a:xfrm>
            <a:off x="4860032" y="2808000"/>
            <a:ext cx="4032448" cy="1107996"/>
          </a:xfrm>
          <a:prstGeom prst="rect">
            <a:avLst/>
          </a:prstGeom>
          <a:noFill/>
        </p:spPr>
        <p:txBody>
          <a:bodyPr wrap="square" rtlCol="0">
            <a:spAutoFit/>
          </a:bodyPr>
          <a:lstStyle/>
          <a:p>
            <a:pPr algn="ctr"/>
            <a:r>
              <a:rPr lang="en-MY" sz="1600" b="1" dirty="0">
                <a:solidFill>
                  <a:schemeClr val="bg1">
                    <a:lumMod val="95000"/>
                  </a:schemeClr>
                </a:solidFill>
              </a:rPr>
              <a:t>Day 5</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Commanding the Creatures of the Sea </a:t>
            </a:r>
            <a:endParaRPr lang="en-MY" sz="1600" dirty="0" smtClean="0">
              <a:solidFill>
                <a:schemeClr val="bg1">
                  <a:lumMod val="95000"/>
                </a:schemeClr>
              </a:solidFill>
            </a:endParaRPr>
          </a:p>
          <a:p>
            <a:pPr algn="ctr"/>
            <a:r>
              <a:rPr lang="en-MY" sz="1600" dirty="0" smtClean="0">
                <a:solidFill>
                  <a:schemeClr val="bg1">
                    <a:lumMod val="95000"/>
                  </a:schemeClr>
                </a:solidFill>
              </a:rPr>
              <a:t>and </a:t>
            </a:r>
            <a:r>
              <a:rPr lang="en-MY" sz="1600" dirty="0">
                <a:solidFill>
                  <a:schemeClr val="bg1">
                    <a:lumMod val="95000"/>
                  </a:schemeClr>
                </a:solidFill>
              </a:rPr>
              <a:t>the Creatures of the Sky into existence, </a:t>
            </a:r>
            <a:endParaRPr lang="en-MY" sz="1600" dirty="0" smtClean="0">
              <a:solidFill>
                <a:schemeClr val="bg1">
                  <a:lumMod val="95000"/>
                </a:schemeClr>
              </a:solidFill>
            </a:endParaRPr>
          </a:p>
          <a:p>
            <a:pPr algn="ctr"/>
            <a:r>
              <a:rPr lang="en-MY" sz="1600" dirty="0" smtClean="0">
                <a:solidFill>
                  <a:schemeClr val="bg1">
                    <a:lumMod val="95000"/>
                  </a:schemeClr>
                </a:solidFill>
              </a:rPr>
              <a:t>vv20-23</a:t>
            </a:r>
            <a:r>
              <a:rPr lang="en-MY" sz="1600" dirty="0">
                <a:solidFill>
                  <a:schemeClr val="bg1">
                    <a:lumMod val="95000"/>
                  </a:schemeClr>
                </a:solidFill>
              </a:rPr>
              <a:t>.</a:t>
            </a:r>
            <a:endParaRPr lang="en-MY" sz="1600" dirty="0">
              <a:solidFill>
                <a:schemeClr val="bg1">
                  <a:lumMod val="95000"/>
                </a:schemeClr>
              </a:solidFill>
            </a:endParaRPr>
          </a:p>
        </p:txBody>
      </p:sp>
      <p:sp>
        <p:nvSpPr>
          <p:cNvPr id="16" name="TextBox 15"/>
          <p:cNvSpPr txBox="1"/>
          <p:nvPr/>
        </p:nvSpPr>
        <p:spPr>
          <a:xfrm>
            <a:off x="251520" y="4176000"/>
            <a:ext cx="4248472" cy="1077218"/>
          </a:xfrm>
          <a:prstGeom prst="rect">
            <a:avLst/>
          </a:prstGeom>
          <a:noFill/>
        </p:spPr>
        <p:txBody>
          <a:bodyPr wrap="square" rtlCol="0">
            <a:spAutoFit/>
          </a:bodyPr>
          <a:lstStyle/>
          <a:p>
            <a:pPr algn="ctr"/>
            <a:r>
              <a:rPr lang="en-MY" sz="1600" b="1" dirty="0">
                <a:solidFill>
                  <a:schemeClr val="bg1">
                    <a:lumMod val="95000"/>
                  </a:schemeClr>
                </a:solidFill>
              </a:rPr>
              <a:t>Day 3</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Separation of Dry Land </a:t>
            </a:r>
            <a:endParaRPr lang="en-MY" sz="1600" dirty="0" smtClean="0">
              <a:solidFill>
                <a:schemeClr val="bg1">
                  <a:lumMod val="95000"/>
                </a:schemeClr>
              </a:solidFill>
            </a:endParaRPr>
          </a:p>
          <a:p>
            <a:pPr algn="ctr"/>
            <a:r>
              <a:rPr lang="en-MY" sz="1600" dirty="0" smtClean="0">
                <a:solidFill>
                  <a:schemeClr val="bg1">
                    <a:lumMod val="95000"/>
                  </a:schemeClr>
                </a:solidFill>
              </a:rPr>
              <a:t>from </a:t>
            </a:r>
            <a:r>
              <a:rPr lang="en-MY" sz="1600" dirty="0">
                <a:solidFill>
                  <a:schemeClr val="bg1">
                    <a:lumMod val="95000"/>
                  </a:schemeClr>
                </a:solidFill>
              </a:rPr>
              <a:t>the </a:t>
            </a:r>
            <a:r>
              <a:rPr lang="en-MY" sz="1600" dirty="0" smtClean="0">
                <a:solidFill>
                  <a:schemeClr val="bg1">
                    <a:lumMod val="95000"/>
                  </a:schemeClr>
                </a:solidFill>
              </a:rPr>
              <a:t>Sea</a:t>
            </a:r>
            <a:r>
              <a:rPr lang="en-MY" sz="1600" dirty="0">
                <a:solidFill>
                  <a:schemeClr val="bg1">
                    <a:lumMod val="95000"/>
                  </a:schemeClr>
                </a:solidFill>
              </a:rPr>
              <a:t>, </a:t>
            </a:r>
            <a:endParaRPr lang="en-MY" sz="1600" dirty="0" smtClean="0">
              <a:solidFill>
                <a:schemeClr val="bg1">
                  <a:lumMod val="95000"/>
                </a:schemeClr>
              </a:solidFill>
            </a:endParaRPr>
          </a:p>
          <a:p>
            <a:pPr algn="ctr"/>
            <a:r>
              <a:rPr lang="en-MY" sz="1600" dirty="0" smtClean="0">
                <a:solidFill>
                  <a:schemeClr val="bg1">
                    <a:lumMod val="95000"/>
                  </a:schemeClr>
                </a:solidFill>
              </a:rPr>
              <a:t>vv9-10</a:t>
            </a:r>
            <a:r>
              <a:rPr lang="en-MY" sz="1600" dirty="0">
                <a:solidFill>
                  <a:schemeClr val="bg1">
                    <a:lumMod val="95000"/>
                  </a:schemeClr>
                </a:solidFill>
              </a:rPr>
              <a:t>.</a:t>
            </a:r>
            <a:endParaRPr lang="en-MY" sz="1600" dirty="0">
              <a:solidFill>
                <a:schemeClr val="bg1">
                  <a:lumMod val="95000"/>
                </a:schemeClr>
              </a:solidFill>
            </a:endParaRPr>
          </a:p>
        </p:txBody>
      </p:sp>
      <p:sp>
        <p:nvSpPr>
          <p:cNvPr id="23" name="TextBox 22"/>
          <p:cNvSpPr txBox="1"/>
          <p:nvPr/>
        </p:nvSpPr>
        <p:spPr>
          <a:xfrm>
            <a:off x="4932040" y="4176000"/>
            <a:ext cx="3960440" cy="1354217"/>
          </a:xfrm>
          <a:prstGeom prst="rect">
            <a:avLst/>
          </a:prstGeom>
          <a:noFill/>
        </p:spPr>
        <p:txBody>
          <a:bodyPr wrap="square" rtlCol="0">
            <a:spAutoFit/>
          </a:bodyPr>
          <a:lstStyle/>
          <a:p>
            <a:pPr algn="ctr"/>
            <a:r>
              <a:rPr lang="en-MY" sz="1600" b="1" dirty="0">
                <a:solidFill>
                  <a:schemeClr val="bg1">
                    <a:lumMod val="95000"/>
                  </a:schemeClr>
                </a:solidFill>
              </a:rPr>
              <a:t>Day 6</a:t>
            </a:r>
            <a:r>
              <a:rPr lang="en-MY" sz="1600" dirty="0">
                <a:solidFill>
                  <a:schemeClr val="bg1">
                    <a:lumMod val="95000"/>
                  </a:schemeClr>
                </a:solidFill>
              </a:rPr>
              <a:t/>
            </a:r>
            <a:br>
              <a:rPr lang="en-MY" sz="1600" dirty="0">
                <a:solidFill>
                  <a:schemeClr val="bg1">
                    <a:lumMod val="95000"/>
                  </a:schemeClr>
                </a:solidFill>
              </a:rPr>
            </a:br>
            <a:r>
              <a:rPr lang="en-MY" sz="1600" dirty="0">
                <a:solidFill>
                  <a:schemeClr val="bg1">
                    <a:lumMod val="95000"/>
                  </a:schemeClr>
                </a:solidFill>
              </a:rPr>
              <a:t>Commanding into existence the Land-Dwelling Creatures </a:t>
            </a:r>
            <a:endParaRPr lang="en-MY" sz="1600" dirty="0" smtClean="0">
              <a:solidFill>
                <a:schemeClr val="bg1">
                  <a:lumMod val="95000"/>
                </a:schemeClr>
              </a:solidFill>
            </a:endParaRPr>
          </a:p>
          <a:p>
            <a:pPr algn="ctr"/>
            <a:r>
              <a:rPr lang="en-MY" sz="1600" dirty="0" smtClean="0">
                <a:solidFill>
                  <a:schemeClr val="bg1">
                    <a:lumMod val="95000"/>
                  </a:schemeClr>
                </a:solidFill>
              </a:rPr>
              <a:t>and </a:t>
            </a:r>
            <a:r>
              <a:rPr lang="en-MY" sz="1600" dirty="0">
                <a:solidFill>
                  <a:schemeClr val="bg1">
                    <a:lumMod val="95000"/>
                  </a:schemeClr>
                </a:solidFill>
              </a:rPr>
              <a:t>the Making of Human in God’s image, </a:t>
            </a:r>
            <a:endParaRPr lang="en-MY" sz="1600" dirty="0" smtClean="0">
              <a:solidFill>
                <a:schemeClr val="bg1">
                  <a:lumMod val="95000"/>
                </a:schemeClr>
              </a:solidFill>
            </a:endParaRPr>
          </a:p>
          <a:p>
            <a:pPr algn="ctr"/>
            <a:r>
              <a:rPr lang="en-MY" sz="1600" dirty="0" smtClean="0">
                <a:solidFill>
                  <a:schemeClr val="bg1">
                    <a:lumMod val="95000"/>
                  </a:schemeClr>
                </a:solidFill>
              </a:rPr>
              <a:t>vv24-28</a:t>
            </a:r>
            <a:r>
              <a:rPr lang="en-MY" sz="1600" dirty="0">
                <a:solidFill>
                  <a:schemeClr val="bg1">
                    <a:lumMod val="95000"/>
                  </a:schemeClr>
                </a:solidFill>
              </a:rPr>
              <a:t>.</a:t>
            </a:r>
            <a:endParaRPr lang="en-MY" sz="1600" dirty="0">
              <a:solidFill>
                <a:schemeClr val="bg1">
                  <a:lumMod val="95000"/>
                </a:schemeClr>
              </a:solidFill>
            </a:endParaRPr>
          </a:p>
        </p:txBody>
      </p:sp>
      <p:sp>
        <p:nvSpPr>
          <p:cNvPr id="24" name="TextBox 23"/>
          <p:cNvSpPr txBox="1"/>
          <p:nvPr/>
        </p:nvSpPr>
        <p:spPr>
          <a:xfrm>
            <a:off x="4932040" y="5580000"/>
            <a:ext cx="3960440" cy="861774"/>
          </a:xfrm>
          <a:prstGeom prst="rect">
            <a:avLst/>
          </a:prstGeom>
          <a:noFill/>
        </p:spPr>
        <p:txBody>
          <a:bodyPr wrap="square" rtlCol="0">
            <a:spAutoFit/>
          </a:bodyPr>
          <a:lstStyle/>
          <a:p>
            <a:pPr algn="ctr"/>
            <a:r>
              <a:rPr lang="en-MY" sz="1600" dirty="0">
                <a:solidFill>
                  <a:schemeClr val="bg1">
                    <a:lumMod val="95000"/>
                  </a:schemeClr>
                </a:solidFill>
              </a:rPr>
              <a:t>Provision of Vegetation as food </a:t>
            </a:r>
            <a:endParaRPr lang="en-MY" sz="1600" dirty="0" smtClean="0">
              <a:solidFill>
                <a:schemeClr val="bg1">
                  <a:lumMod val="95000"/>
                </a:schemeClr>
              </a:solidFill>
            </a:endParaRPr>
          </a:p>
          <a:p>
            <a:pPr algn="ctr"/>
            <a:r>
              <a:rPr lang="en-MY" sz="1600" dirty="0" smtClean="0">
                <a:solidFill>
                  <a:schemeClr val="bg1">
                    <a:lumMod val="95000"/>
                  </a:schemeClr>
                </a:solidFill>
              </a:rPr>
              <a:t>for </a:t>
            </a:r>
            <a:r>
              <a:rPr lang="en-MY" sz="1600" dirty="0">
                <a:solidFill>
                  <a:schemeClr val="bg1">
                    <a:lumMod val="95000"/>
                  </a:schemeClr>
                </a:solidFill>
              </a:rPr>
              <a:t>all the Land-Dwelling creatures, </a:t>
            </a:r>
            <a:endParaRPr lang="en-MY" sz="1600" dirty="0" smtClean="0">
              <a:solidFill>
                <a:schemeClr val="bg1">
                  <a:lumMod val="95000"/>
                </a:schemeClr>
              </a:solidFill>
            </a:endParaRPr>
          </a:p>
          <a:p>
            <a:pPr algn="ctr"/>
            <a:r>
              <a:rPr lang="en-MY" sz="1600" dirty="0" smtClean="0">
                <a:solidFill>
                  <a:schemeClr val="bg1">
                    <a:lumMod val="95000"/>
                  </a:schemeClr>
                </a:solidFill>
              </a:rPr>
              <a:t>vv29-31</a:t>
            </a:r>
            <a:r>
              <a:rPr lang="en-MY" sz="1600" dirty="0">
                <a:solidFill>
                  <a:schemeClr val="bg1">
                    <a:lumMod val="95000"/>
                  </a:schemeClr>
                </a:solidFill>
              </a:rPr>
              <a:t>.</a:t>
            </a:r>
            <a:endParaRPr lang="en-MY" sz="1600" dirty="0">
              <a:solidFill>
                <a:schemeClr val="bg1">
                  <a:lumMod val="95000"/>
                </a:schemeClr>
              </a:solidFill>
            </a:endParaRPr>
          </a:p>
        </p:txBody>
      </p:sp>
      <p:sp>
        <p:nvSpPr>
          <p:cNvPr id="25" name="TextBox 24"/>
          <p:cNvSpPr txBox="1"/>
          <p:nvPr/>
        </p:nvSpPr>
        <p:spPr>
          <a:xfrm>
            <a:off x="467544" y="5580000"/>
            <a:ext cx="4032448" cy="830997"/>
          </a:xfrm>
          <a:prstGeom prst="rect">
            <a:avLst/>
          </a:prstGeom>
          <a:noFill/>
        </p:spPr>
        <p:txBody>
          <a:bodyPr wrap="square" rtlCol="0">
            <a:spAutoFit/>
          </a:bodyPr>
          <a:lstStyle/>
          <a:p>
            <a:pPr algn="ctr"/>
            <a:r>
              <a:rPr lang="en-MY" sz="1600" dirty="0">
                <a:solidFill>
                  <a:schemeClr val="bg1">
                    <a:lumMod val="95000"/>
                  </a:schemeClr>
                </a:solidFill>
              </a:rPr>
              <a:t>Commanding of Vegetation </a:t>
            </a:r>
            <a:endParaRPr lang="en-MY" sz="1600" dirty="0" smtClean="0">
              <a:solidFill>
                <a:schemeClr val="bg1">
                  <a:lumMod val="95000"/>
                </a:schemeClr>
              </a:solidFill>
            </a:endParaRPr>
          </a:p>
          <a:p>
            <a:pPr algn="ctr"/>
            <a:r>
              <a:rPr lang="en-MY" sz="1600" dirty="0" smtClean="0">
                <a:solidFill>
                  <a:schemeClr val="bg1">
                    <a:lumMod val="95000"/>
                  </a:schemeClr>
                </a:solidFill>
              </a:rPr>
              <a:t>to </a:t>
            </a:r>
            <a:r>
              <a:rPr lang="en-MY" sz="1600" dirty="0">
                <a:solidFill>
                  <a:schemeClr val="bg1">
                    <a:lumMod val="95000"/>
                  </a:schemeClr>
                </a:solidFill>
              </a:rPr>
              <a:t>grow </a:t>
            </a:r>
            <a:r>
              <a:rPr lang="en-MY" sz="1600" dirty="0" smtClean="0">
                <a:solidFill>
                  <a:schemeClr val="bg1">
                    <a:lumMod val="95000"/>
                  </a:schemeClr>
                </a:solidFill>
              </a:rPr>
              <a:t>upon </a:t>
            </a:r>
            <a:r>
              <a:rPr lang="en-MY" sz="1600" dirty="0">
                <a:solidFill>
                  <a:schemeClr val="bg1">
                    <a:lumMod val="95000"/>
                  </a:schemeClr>
                </a:solidFill>
              </a:rPr>
              <a:t>the Land, </a:t>
            </a:r>
            <a:endParaRPr lang="en-MY" sz="1600" dirty="0" smtClean="0">
              <a:solidFill>
                <a:schemeClr val="bg1">
                  <a:lumMod val="95000"/>
                </a:schemeClr>
              </a:solidFill>
            </a:endParaRPr>
          </a:p>
          <a:p>
            <a:pPr algn="ctr"/>
            <a:r>
              <a:rPr lang="en-MY" sz="1600" dirty="0" smtClean="0">
                <a:solidFill>
                  <a:schemeClr val="bg1">
                    <a:lumMod val="95000"/>
                  </a:schemeClr>
                </a:solidFill>
              </a:rPr>
              <a:t>vv11-13</a:t>
            </a:r>
            <a:r>
              <a:rPr lang="en-MY" sz="1600" dirty="0">
                <a:solidFill>
                  <a:schemeClr val="bg1">
                    <a:lumMod val="95000"/>
                  </a:schemeClr>
                </a:solidFill>
              </a:rPr>
              <a:t>.</a:t>
            </a:r>
            <a:endParaRPr lang="en-MY" sz="1600" dirty="0">
              <a:solidFill>
                <a:schemeClr val="bg1">
                  <a:lumMod val="95000"/>
                </a:schemeClr>
              </a:solidFill>
            </a:endParaRPr>
          </a:p>
        </p:txBody>
      </p:sp>
      <p:sp>
        <p:nvSpPr>
          <p:cNvPr id="26" name="Right Arrow 25"/>
          <p:cNvSpPr/>
          <p:nvPr/>
        </p:nvSpPr>
        <p:spPr>
          <a:xfrm>
            <a:off x="4176424" y="1772816"/>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3" name="Right Arrow 12"/>
          <p:cNvSpPr/>
          <p:nvPr/>
        </p:nvSpPr>
        <p:spPr>
          <a:xfrm>
            <a:off x="4176424" y="3162200"/>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4" name="Right Arrow 13"/>
          <p:cNvSpPr/>
          <p:nvPr/>
        </p:nvSpPr>
        <p:spPr>
          <a:xfrm>
            <a:off x="4176424" y="4509120"/>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5" name="Right Arrow 14"/>
          <p:cNvSpPr/>
          <p:nvPr/>
        </p:nvSpPr>
        <p:spPr>
          <a:xfrm>
            <a:off x="4176424" y="5682480"/>
            <a:ext cx="467584" cy="194792"/>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19382109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dissolv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dissolve">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par>
                          <p:cTn id="42" fill="hold">
                            <p:stCondLst>
                              <p:cond delay="500"/>
                            </p:stCondLst>
                            <p:childTnLst>
                              <p:par>
                                <p:cTn id="43" presetID="9"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dissolv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left)">
                                      <p:cBhvr>
                                        <p:cTn id="50" dur="500"/>
                                        <p:tgtEl>
                                          <p:spTgt spid="14"/>
                                        </p:tgtEl>
                                      </p:cBhvr>
                                    </p:animEffect>
                                  </p:childTnLst>
                                </p:cTn>
                              </p:par>
                            </p:childTnLst>
                          </p:cTn>
                        </p:par>
                        <p:par>
                          <p:cTn id="51" fill="hold">
                            <p:stCondLst>
                              <p:cond delay="500"/>
                            </p:stCondLst>
                            <p:childTnLst>
                              <p:par>
                                <p:cTn id="52" presetID="9"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dissolve">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left)">
                                      <p:cBhvr>
                                        <p:cTn id="59" dur="500"/>
                                        <p:tgtEl>
                                          <p:spTgt spid="15"/>
                                        </p:tgtEl>
                                      </p:cBhvr>
                                    </p:animEffect>
                                  </p:childTnLst>
                                </p:cTn>
                              </p:par>
                            </p:childTnLst>
                          </p:cTn>
                        </p:par>
                        <p:par>
                          <p:cTn id="60" fill="hold">
                            <p:stCondLst>
                              <p:cond delay="500"/>
                            </p:stCondLst>
                            <p:childTnLst>
                              <p:par>
                                <p:cTn id="61" presetID="9" presetClass="entr" presetSubtype="0"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dissolve">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1" grpId="0"/>
      <p:bldP spid="12" grpId="0"/>
      <p:bldP spid="16" grpId="0"/>
      <p:bldP spid="23" grpId="0"/>
      <p:bldP spid="24" grpId="0"/>
      <p:bldP spid="25" grpId="0"/>
      <p:bldP spid="26"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sp>
        <p:nvSpPr>
          <p:cNvPr id="5" name="TextBox 4"/>
          <p:cNvSpPr txBox="1"/>
          <p:nvPr/>
        </p:nvSpPr>
        <p:spPr>
          <a:xfrm>
            <a:off x="683568" y="1556792"/>
            <a:ext cx="1980000" cy="2880000"/>
          </a:xfrm>
          <a:prstGeom prst="rect">
            <a:avLst/>
          </a:prstGeom>
          <a:noFill/>
        </p:spPr>
        <p:txBody>
          <a:bodyPr wrap="square" rtlCol="0">
            <a:spAutoFit/>
          </a:bodyPr>
          <a:lstStyle/>
          <a:p>
            <a:pPr algn="ctr"/>
            <a:r>
              <a:rPr lang="en-US" b="1" dirty="0" smtClean="0">
                <a:solidFill>
                  <a:schemeClr val="bg1">
                    <a:lumMod val="95000"/>
                  </a:schemeClr>
                </a:solidFill>
              </a:rPr>
              <a:t>Day 1</a:t>
            </a:r>
          </a:p>
          <a:p>
            <a:pPr algn="ctr"/>
            <a:endParaRPr lang="en-US" dirty="0">
              <a:solidFill>
                <a:schemeClr val="bg1">
                  <a:lumMod val="95000"/>
                </a:schemeClr>
              </a:solidFill>
            </a:endParaRPr>
          </a:p>
          <a:p>
            <a:pPr algn="ctr"/>
            <a:r>
              <a:rPr lang="en-MY" dirty="0">
                <a:solidFill>
                  <a:schemeClr val="bg1">
                    <a:lumMod val="95000"/>
                  </a:schemeClr>
                </a:solidFill>
              </a:rPr>
              <a:t>Commanding Light into existence &amp; Separation of Light from Darkness, and Day from Night, vv3-5.</a:t>
            </a:r>
            <a:endParaRPr lang="en-MY" dirty="0">
              <a:solidFill>
                <a:schemeClr val="bg1">
                  <a:lumMod val="95000"/>
                </a:schemeClr>
              </a:solidFill>
            </a:endParaRPr>
          </a:p>
        </p:txBody>
      </p:sp>
      <p:sp>
        <p:nvSpPr>
          <p:cNvPr id="7" name="TextBox 6"/>
          <p:cNvSpPr txBox="1"/>
          <p:nvPr/>
        </p:nvSpPr>
        <p:spPr>
          <a:xfrm>
            <a:off x="3923928" y="1556792"/>
            <a:ext cx="1980000" cy="2880000"/>
          </a:xfrm>
          <a:prstGeom prst="rect">
            <a:avLst/>
          </a:prstGeom>
          <a:noFill/>
        </p:spPr>
        <p:txBody>
          <a:bodyPr wrap="square" rtlCol="0">
            <a:spAutoFit/>
          </a:bodyPr>
          <a:lstStyle/>
          <a:p>
            <a:pPr algn="ctr"/>
            <a:r>
              <a:rPr lang="en-US" b="1" dirty="0" smtClean="0">
                <a:solidFill>
                  <a:schemeClr val="bg1">
                    <a:lumMod val="95000"/>
                  </a:schemeClr>
                </a:solidFill>
              </a:rPr>
              <a:t>Day 4</a:t>
            </a:r>
          </a:p>
          <a:p>
            <a:pPr algn="ct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Lights (sun, moon, and stars) into the heaven to Separate Day from Night and to rule them, vv14-19.</a:t>
            </a:r>
            <a:endParaRPr lang="en-US" dirty="0">
              <a:solidFill>
                <a:schemeClr val="bg1">
                  <a:lumMod val="95000"/>
                </a:schemeClr>
              </a:solidFill>
            </a:endParaRPr>
          </a:p>
        </p:txBody>
      </p:sp>
      <p:sp>
        <p:nvSpPr>
          <p:cNvPr id="8" name="Right Arrow 7"/>
          <p:cNvSpPr/>
          <p:nvPr/>
        </p:nvSpPr>
        <p:spPr>
          <a:xfrm>
            <a:off x="3059832" y="2492896"/>
            <a:ext cx="576064" cy="360040"/>
          </a:xfrm>
          <a:prstGeom prst="rightArrow">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8552778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3" name="Group 2"/>
          <p:cNvGrpSpPr/>
          <p:nvPr/>
        </p:nvGrpSpPr>
        <p:grpSpPr>
          <a:xfrm>
            <a:off x="683568" y="1556792"/>
            <a:ext cx="5220360" cy="2585323"/>
            <a:chOff x="683568" y="1556792"/>
            <a:chExt cx="5220360" cy="2585323"/>
          </a:xfrm>
        </p:grpSpPr>
        <p:sp>
          <p:nvSpPr>
            <p:cNvPr id="5" name="TextBox 4"/>
            <p:cNvSpPr txBox="1"/>
            <p:nvPr/>
          </p:nvSpPr>
          <p:spPr>
            <a:xfrm>
              <a:off x="683568" y="1556792"/>
              <a:ext cx="1980000" cy="2585323"/>
            </a:xfrm>
            <a:prstGeom prst="rect">
              <a:avLst/>
            </a:prstGeom>
            <a:gradFill>
              <a:gsLst>
                <a:gs pos="0">
                  <a:srgbClr val="DDEBCF"/>
                </a:gs>
                <a:gs pos="5000">
                  <a:srgbClr val="9CB86E"/>
                </a:gs>
                <a:gs pos="100000">
                  <a:srgbClr val="156B13"/>
                </a:gs>
              </a:gsLst>
              <a:lin ang="5400000" scaled="0"/>
            </a:gradFill>
          </p:spPr>
          <p:txBody>
            <a:bodyPr wrap="square" rtlCol="0">
              <a:spAutoFit/>
            </a:bodyPr>
            <a:lstStyle/>
            <a:p>
              <a:pPr algn="ctr"/>
              <a:r>
                <a:rPr lang="en-US" b="1" dirty="0" smtClean="0">
                  <a:solidFill>
                    <a:schemeClr val="bg1">
                      <a:lumMod val="95000"/>
                    </a:schemeClr>
                  </a:solidFill>
                </a:rPr>
                <a:t>Day 1</a:t>
              </a:r>
            </a:p>
            <a:p>
              <a:pPr algn="ctr"/>
              <a:endParaRPr lang="en-US" dirty="0">
                <a:solidFill>
                  <a:schemeClr val="bg1">
                    <a:lumMod val="95000"/>
                  </a:schemeClr>
                </a:solidFill>
              </a:endParaRPr>
            </a:p>
            <a:p>
              <a:pPr algn="ctr"/>
              <a:r>
                <a:rPr lang="en-MY" dirty="0">
                  <a:solidFill>
                    <a:schemeClr val="bg1">
                      <a:lumMod val="95000"/>
                    </a:schemeClr>
                  </a:solidFill>
                </a:rPr>
                <a:t>Commanding Light into existence &amp; Separation of Light from Darkness, and Day from Night, vv3-5</a:t>
              </a:r>
              <a:r>
                <a:rPr lang="en-MY" dirty="0" smtClean="0">
                  <a:solidFill>
                    <a:schemeClr val="bg1">
                      <a:lumMod val="95000"/>
                    </a:schemeClr>
                  </a:solidFill>
                </a:rPr>
                <a:t>.</a:t>
              </a:r>
            </a:p>
            <a:p>
              <a:pPr algn="ctr"/>
              <a:endParaRPr lang="en-MY" dirty="0">
                <a:solidFill>
                  <a:schemeClr val="bg1">
                    <a:lumMod val="95000"/>
                  </a:schemeClr>
                </a:solidFill>
              </a:endParaRPr>
            </a:p>
          </p:txBody>
        </p:sp>
        <p:sp>
          <p:nvSpPr>
            <p:cNvPr id="7" name="TextBox 6"/>
            <p:cNvSpPr txBox="1"/>
            <p:nvPr/>
          </p:nvSpPr>
          <p:spPr>
            <a:xfrm>
              <a:off x="3923928" y="1556792"/>
              <a:ext cx="1980000" cy="2585323"/>
            </a:xfrm>
            <a:prstGeom prst="rect">
              <a:avLst/>
            </a:prstGeom>
            <a:gradFill>
              <a:gsLst>
                <a:gs pos="0">
                  <a:srgbClr val="DDEBCF"/>
                </a:gs>
                <a:gs pos="7000">
                  <a:srgbClr val="9CB86E"/>
                </a:gs>
                <a:gs pos="95000">
                  <a:srgbClr val="156B13"/>
                </a:gs>
              </a:gsLst>
              <a:lin ang="5400000" scaled="0"/>
            </a:gradFill>
          </p:spPr>
          <p:txBody>
            <a:bodyPr wrap="square" rtlCol="0">
              <a:spAutoFit/>
            </a:bodyPr>
            <a:lstStyle/>
            <a:p>
              <a:pPr algn="ctr"/>
              <a:r>
                <a:rPr lang="en-US" b="1" dirty="0" smtClean="0">
                  <a:solidFill>
                    <a:schemeClr val="bg1">
                      <a:lumMod val="95000"/>
                    </a:schemeClr>
                  </a:solidFill>
                </a:rPr>
                <a:t>Day 4</a:t>
              </a:r>
            </a:p>
            <a:p>
              <a:pPr algn="ct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Lights (sun, moon, and stars) into the heaven to Separate Day from Night and to rule them, vv14-19.</a:t>
              </a:r>
              <a:endParaRPr lang="en-US" dirty="0">
                <a:solidFill>
                  <a:schemeClr val="bg1">
                    <a:lumMod val="95000"/>
                  </a:schemeClr>
                </a:solidFill>
              </a:endParaRPr>
            </a:p>
          </p:txBody>
        </p:sp>
        <p:sp>
          <p:nvSpPr>
            <p:cNvPr id="8" name="Right Arrow 7"/>
            <p:cNvSpPr/>
            <p:nvPr/>
          </p:nvSpPr>
          <p:spPr>
            <a:xfrm>
              <a:off x="3059832" y="2492896"/>
              <a:ext cx="576064" cy="360040"/>
            </a:xfrm>
            <a:prstGeom prst="rightArrow">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sp>
        <p:nvSpPr>
          <p:cNvPr id="10" name="TextBox 9"/>
          <p:cNvSpPr txBox="1"/>
          <p:nvPr/>
        </p:nvSpPr>
        <p:spPr>
          <a:xfrm>
            <a:off x="683568" y="1923797"/>
            <a:ext cx="1980000" cy="2585323"/>
          </a:xfrm>
          <a:prstGeom prst="rect">
            <a:avLst/>
          </a:prstGeom>
          <a:noFill/>
        </p:spPr>
        <p:txBody>
          <a:bodyPr wrap="square" rtlCol="0">
            <a:spAutoFit/>
          </a:bodyPr>
          <a:lstStyle/>
          <a:p>
            <a:pPr algn="ctr"/>
            <a:r>
              <a:rPr lang="en-US" b="1" dirty="0" smtClean="0">
                <a:solidFill>
                  <a:schemeClr val="bg1">
                    <a:lumMod val="95000"/>
                  </a:schemeClr>
                </a:solidFill>
              </a:rPr>
              <a:t>Day 2</a:t>
            </a:r>
          </a:p>
          <a:p>
            <a:pPr algn="ctr"/>
            <a:endParaRPr lang="en-US" dirty="0">
              <a:solidFill>
                <a:schemeClr val="bg1">
                  <a:lumMod val="95000"/>
                </a:schemeClr>
              </a:solidFill>
            </a:endParaRPr>
          </a:p>
          <a:p>
            <a:pPr algn="ctr"/>
            <a:r>
              <a:rPr lang="en-MY" dirty="0">
                <a:solidFill>
                  <a:schemeClr val="bg1">
                    <a:lumMod val="95000"/>
                  </a:schemeClr>
                </a:solidFill>
              </a:rPr>
              <a:t>Separation of Waters under (sea) from the Waters above (Sky), </a:t>
            </a:r>
            <a:r>
              <a:rPr lang="en-MY" dirty="0" smtClean="0">
                <a:solidFill>
                  <a:schemeClr val="bg1">
                    <a:lumMod val="95000"/>
                  </a:schemeClr>
                </a:solidFill>
              </a:rPr>
              <a:t>vv6-8</a:t>
            </a:r>
          </a:p>
          <a:p>
            <a:pPr algn="ctr"/>
            <a:endParaRPr lang="en-MY" dirty="0">
              <a:solidFill>
                <a:schemeClr val="bg1">
                  <a:lumMod val="95000"/>
                </a:schemeClr>
              </a:solidFill>
            </a:endParaRPr>
          </a:p>
          <a:p>
            <a:pPr algn="ctr"/>
            <a:endParaRPr lang="en-MY" dirty="0" smtClean="0">
              <a:solidFill>
                <a:schemeClr val="bg1">
                  <a:lumMod val="95000"/>
                </a:schemeClr>
              </a:solidFill>
            </a:endParaRPr>
          </a:p>
          <a:p>
            <a:pPr algn="ctr"/>
            <a:r>
              <a:rPr lang="en-MY" dirty="0" smtClean="0"/>
              <a:t>.</a:t>
            </a:r>
            <a:endParaRPr lang="en-MY" dirty="0">
              <a:solidFill>
                <a:schemeClr val="bg1">
                  <a:lumMod val="95000"/>
                </a:schemeClr>
              </a:solidFill>
            </a:endParaRPr>
          </a:p>
        </p:txBody>
      </p:sp>
    </p:spTree>
    <p:extLst>
      <p:ext uri="{BB962C8B-B14F-4D97-AF65-F5344CB8AC3E}">
        <p14:creationId xmlns:p14="http://schemas.microsoft.com/office/powerpoint/2010/main" val="3540670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05556E-6 7.40741E-7 L 0.42327 -0.15695 " pathEditMode="relative" rAng="0" ptsTypes="AA">
                                      <p:cBhvr>
                                        <p:cTn id="6" dur="2000" fill="hold"/>
                                        <p:tgtEl>
                                          <p:spTgt spid="3"/>
                                        </p:tgtEl>
                                        <p:attrNameLst>
                                          <p:attrName>ppt_x</p:attrName>
                                          <p:attrName>ppt_y</p:attrName>
                                        </p:attrNameLst>
                                      </p:cBhvr>
                                      <p:rCtr x="21163" y="-7847"/>
                                    </p:animMotion>
                                  </p:childTnLst>
                                </p:cTn>
                              </p:par>
                              <p:par>
                                <p:cTn id="7" presetID="6" presetClass="emph" presetSubtype="0" fill="hold" nodeType="withEffect">
                                  <p:stCondLst>
                                    <p:cond delay="800"/>
                                  </p:stCondLst>
                                  <p:childTnLst>
                                    <p:animScale>
                                      <p:cBhvr>
                                        <p:cTn id="8" dur="1500" fill="hold"/>
                                        <p:tgtEl>
                                          <p:spTgt spid="3"/>
                                        </p:tgtEl>
                                      </p:cBhvr>
                                      <p:by x="25000" y="25000"/>
                                    </p:animScale>
                                  </p:childTnLst>
                                </p:cTn>
                              </p:par>
                              <p:par>
                                <p:cTn id="9" presetID="9" presetClass="exit" presetSubtype="0" fill="hold" nodeType="withEffect">
                                  <p:stCondLst>
                                    <p:cond delay="1000"/>
                                  </p:stCondLst>
                                  <p:childTnLst>
                                    <p:animEffect transition="out" filter="dissolve">
                                      <p:cBhvr>
                                        <p:cTn id="10" dur="3000"/>
                                        <p:tgtEl>
                                          <p:spTgt spid="3"/>
                                        </p:tgtEl>
                                      </p:cBhvr>
                                    </p:animEffect>
                                    <p:set>
                                      <p:cBhvr>
                                        <p:cTn id="11" dur="1" fill="hold">
                                          <p:stCondLst>
                                            <p:cond delay="2999"/>
                                          </p:stCondLst>
                                        </p:cTn>
                                        <p:tgtEl>
                                          <p:spTgt spid="3"/>
                                        </p:tgtEl>
                                        <p:attrNameLst>
                                          <p:attrName>style.visibility</p:attrName>
                                        </p:attrNameLst>
                                      </p:cBhvr>
                                      <p:to>
                                        <p:strVal val="hidden"/>
                                      </p:to>
                                    </p:set>
                                  </p:childTnLst>
                                </p:cTn>
                              </p:par>
                              <p:par>
                                <p:cTn id="12" presetID="9" presetClass="entr" presetSubtype="0" fill="hold" nodeType="withEffect">
                                  <p:stCondLst>
                                    <p:cond delay="150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3800"/>
                                        <p:tgtEl>
                                          <p:spTgt spid="6"/>
                                        </p:tgtEl>
                                      </p:cBhvr>
                                    </p:animEffect>
                                  </p:childTnLst>
                                </p:cTn>
                              </p:par>
                            </p:childTnLst>
                          </p:cTn>
                        </p:par>
                        <p:par>
                          <p:cTn id="15" fill="hold">
                            <p:stCondLst>
                              <p:cond delay="5300"/>
                            </p:stCondLst>
                            <p:childTnLst>
                              <p:par>
                                <p:cTn id="16" presetID="10"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sp>
        <p:nvSpPr>
          <p:cNvPr id="10" name="TextBox 9"/>
          <p:cNvSpPr txBox="1"/>
          <p:nvPr/>
        </p:nvSpPr>
        <p:spPr>
          <a:xfrm>
            <a:off x="683568" y="1923797"/>
            <a:ext cx="1980000" cy="2585323"/>
          </a:xfrm>
          <a:prstGeom prst="rect">
            <a:avLst/>
          </a:prstGeom>
          <a:noFill/>
        </p:spPr>
        <p:txBody>
          <a:bodyPr wrap="square" rtlCol="0">
            <a:spAutoFit/>
          </a:bodyPr>
          <a:lstStyle/>
          <a:p>
            <a:pPr algn="ctr"/>
            <a:r>
              <a:rPr lang="en-US" b="1" dirty="0" smtClean="0">
                <a:solidFill>
                  <a:schemeClr val="bg1">
                    <a:lumMod val="95000"/>
                  </a:schemeClr>
                </a:solidFill>
              </a:rPr>
              <a:t>Day 2</a:t>
            </a:r>
          </a:p>
          <a:p>
            <a:pPr algn="ctr"/>
            <a:endParaRPr lang="en-US" dirty="0">
              <a:solidFill>
                <a:schemeClr val="bg1">
                  <a:lumMod val="95000"/>
                </a:schemeClr>
              </a:solidFill>
            </a:endParaRPr>
          </a:p>
          <a:p>
            <a:pPr algn="ctr"/>
            <a:r>
              <a:rPr lang="en-MY" dirty="0">
                <a:solidFill>
                  <a:schemeClr val="bg1">
                    <a:lumMod val="95000"/>
                  </a:schemeClr>
                </a:solidFill>
              </a:rPr>
              <a:t>Separation of Waters under (sea) from the Waters above (Sky), </a:t>
            </a:r>
            <a:r>
              <a:rPr lang="en-MY" dirty="0" smtClean="0">
                <a:solidFill>
                  <a:schemeClr val="bg1">
                    <a:lumMod val="95000"/>
                  </a:schemeClr>
                </a:solidFill>
              </a:rPr>
              <a:t>vv6-8</a:t>
            </a:r>
          </a:p>
          <a:p>
            <a:pPr algn="ctr"/>
            <a:endParaRPr lang="en-MY" dirty="0">
              <a:solidFill>
                <a:schemeClr val="bg1">
                  <a:lumMod val="95000"/>
                </a:schemeClr>
              </a:solidFill>
            </a:endParaRPr>
          </a:p>
          <a:p>
            <a:pPr algn="ctr"/>
            <a:endParaRPr lang="en-MY" dirty="0" smtClean="0">
              <a:solidFill>
                <a:schemeClr val="bg1">
                  <a:lumMod val="95000"/>
                </a:schemeClr>
              </a:solidFill>
            </a:endParaRPr>
          </a:p>
          <a:p>
            <a:pPr algn="ctr"/>
            <a:r>
              <a:rPr lang="en-MY" dirty="0" smtClean="0"/>
              <a:t>.</a:t>
            </a:r>
            <a:endParaRPr lang="en-MY" dirty="0">
              <a:solidFill>
                <a:schemeClr val="bg1">
                  <a:lumMod val="95000"/>
                </a:schemeClr>
              </a:solidFill>
            </a:endParaRPr>
          </a:p>
        </p:txBody>
      </p:sp>
      <p:sp>
        <p:nvSpPr>
          <p:cNvPr id="11" name="TextBox 10"/>
          <p:cNvSpPr txBox="1"/>
          <p:nvPr/>
        </p:nvSpPr>
        <p:spPr>
          <a:xfrm>
            <a:off x="3923928" y="1917152"/>
            <a:ext cx="1980000" cy="2585323"/>
          </a:xfrm>
          <a:prstGeom prst="rect">
            <a:avLst/>
          </a:prstGeom>
          <a:noFill/>
        </p:spPr>
        <p:txBody>
          <a:bodyPr wrap="square" rtlCol="0">
            <a:spAutoFit/>
          </a:bodyPr>
          <a:lstStyle/>
          <a:p>
            <a:pPr algn="ctr"/>
            <a:r>
              <a:rPr lang="en-US" b="1" dirty="0" smtClean="0">
                <a:solidFill>
                  <a:schemeClr val="bg1">
                    <a:lumMod val="95000"/>
                  </a:schemeClr>
                </a:solidFill>
              </a:rPr>
              <a:t>Day 5</a:t>
            </a:r>
          </a:p>
          <a:p>
            <a:pPr algn="ct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the Creatures of the Sea and the Creatures of the Sky into existence, </a:t>
            </a:r>
            <a:r>
              <a:rPr lang="en-MY" dirty="0" smtClean="0">
                <a:solidFill>
                  <a:schemeClr val="bg1">
                    <a:lumMod val="95000"/>
                  </a:schemeClr>
                </a:solidFill>
              </a:rPr>
              <a:t>vv20-23.</a:t>
            </a:r>
          </a:p>
          <a:p>
            <a:pPr algn="ctr"/>
            <a:endParaRPr lang="en-US" dirty="0">
              <a:solidFill>
                <a:schemeClr val="bg1">
                  <a:lumMod val="95000"/>
                </a:schemeClr>
              </a:solidFill>
            </a:endParaRPr>
          </a:p>
        </p:txBody>
      </p:sp>
      <p:sp>
        <p:nvSpPr>
          <p:cNvPr id="12" name="Right Arrow 11"/>
          <p:cNvSpPr/>
          <p:nvPr/>
        </p:nvSpPr>
        <p:spPr>
          <a:xfrm>
            <a:off x="3059832" y="2853256"/>
            <a:ext cx="576064" cy="360040"/>
          </a:xfrm>
          <a:prstGeom prst="rightArrow">
            <a:avLst/>
          </a:prstGeom>
          <a:gradFill flip="none" rotWithShape="1">
            <a:gsLst>
              <a:gs pos="21000">
                <a:srgbClr val="D6B19C"/>
              </a:gs>
              <a:gs pos="35000">
                <a:srgbClr val="D49E6C"/>
              </a:gs>
              <a:gs pos="51000">
                <a:srgbClr val="A65528"/>
              </a:gs>
              <a:gs pos="100000">
                <a:srgbClr val="66301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422815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grpSp>
        <p:nvGrpSpPr>
          <p:cNvPr id="3" name="Group 2"/>
          <p:cNvGrpSpPr/>
          <p:nvPr/>
        </p:nvGrpSpPr>
        <p:grpSpPr>
          <a:xfrm>
            <a:off x="683568" y="1917152"/>
            <a:ext cx="5220360" cy="2591968"/>
            <a:chOff x="683568" y="1917152"/>
            <a:chExt cx="5220360" cy="2591968"/>
          </a:xfrm>
        </p:grpSpPr>
        <p:sp>
          <p:nvSpPr>
            <p:cNvPr id="10" name="TextBox 9"/>
            <p:cNvSpPr txBox="1"/>
            <p:nvPr/>
          </p:nvSpPr>
          <p:spPr>
            <a:xfrm>
              <a:off x="683568" y="1923797"/>
              <a:ext cx="1980000" cy="2585323"/>
            </a:xfrm>
            <a:prstGeom prst="rect">
              <a:avLst/>
            </a:prstGeom>
            <a:gradFill>
              <a:gsLst>
                <a:gs pos="2000">
                  <a:srgbClr val="D6B19C"/>
                </a:gs>
                <a:gs pos="9000">
                  <a:srgbClr val="D49E6C"/>
                </a:gs>
                <a:gs pos="25000">
                  <a:srgbClr val="A65528"/>
                </a:gs>
                <a:gs pos="100000">
                  <a:srgbClr val="663012"/>
                </a:gs>
              </a:gsLst>
              <a:lin ang="5400000" scaled="1"/>
            </a:gradFill>
          </p:spPr>
          <p:txBody>
            <a:bodyPr wrap="square" rtlCol="0">
              <a:spAutoFit/>
            </a:bodyPr>
            <a:lstStyle/>
            <a:p>
              <a:pPr algn="ctr"/>
              <a:r>
                <a:rPr lang="en-US" b="1" dirty="0" smtClean="0">
                  <a:solidFill>
                    <a:schemeClr val="bg1">
                      <a:lumMod val="95000"/>
                    </a:schemeClr>
                  </a:solidFill>
                </a:rPr>
                <a:t>Day 2</a:t>
              </a:r>
            </a:p>
            <a:p>
              <a:pPr algn="ctr"/>
              <a:endParaRPr lang="en-US" dirty="0">
                <a:solidFill>
                  <a:schemeClr val="bg1">
                    <a:lumMod val="95000"/>
                  </a:schemeClr>
                </a:solidFill>
              </a:endParaRPr>
            </a:p>
            <a:p>
              <a:pPr algn="ctr"/>
              <a:r>
                <a:rPr lang="en-MY" dirty="0">
                  <a:solidFill>
                    <a:schemeClr val="bg1">
                      <a:lumMod val="95000"/>
                    </a:schemeClr>
                  </a:solidFill>
                </a:rPr>
                <a:t>Separation of Waters under (sea) from the Waters above (Sky), </a:t>
              </a:r>
              <a:r>
                <a:rPr lang="en-MY" dirty="0" smtClean="0">
                  <a:solidFill>
                    <a:schemeClr val="bg1">
                      <a:lumMod val="95000"/>
                    </a:schemeClr>
                  </a:solidFill>
                </a:rPr>
                <a:t>vv6-8</a:t>
              </a:r>
            </a:p>
            <a:p>
              <a:pPr algn="ctr"/>
              <a:endParaRPr lang="en-MY" dirty="0">
                <a:solidFill>
                  <a:schemeClr val="bg1">
                    <a:lumMod val="95000"/>
                  </a:schemeClr>
                </a:solidFill>
              </a:endParaRPr>
            </a:p>
            <a:p>
              <a:pPr algn="ctr"/>
              <a:endParaRPr lang="en-MY" dirty="0" smtClean="0">
                <a:solidFill>
                  <a:schemeClr val="bg1">
                    <a:lumMod val="95000"/>
                  </a:schemeClr>
                </a:solidFill>
              </a:endParaRPr>
            </a:p>
            <a:p>
              <a:pPr algn="ctr"/>
              <a:r>
                <a:rPr lang="en-MY" dirty="0" smtClean="0"/>
                <a:t>.</a:t>
              </a:r>
              <a:endParaRPr lang="en-MY" dirty="0">
                <a:solidFill>
                  <a:schemeClr val="bg1">
                    <a:lumMod val="95000"/>
                  </a:schemeClr>
                </a:solidFill>
              </a:endParaRPr>
            </a:p>
          </p:txBody>
        </p:sp>
        <p:sp>
          <p:nvSpPr>
            <p:cNvPr id="11" name="TextBox 10"/>
            <p:cNvSpPr txBox="1"/>
            <p:nvPr/>
          </p:nvSpPr>
          <p:spPr>
            <a:xfrm>
              <a:off x="3923928" y="1917152"/>
              <a:ext cx="1980000" cy="2585323"/>
            </a:xfrm>
            <a:prstGeom prst="rect">
              <a:avLst/>
            </a:prstGeom>
            <a:gradFill>
              <a:gsLst>
                <a:gs pos="2000">
                  <a:srgbClr val="D6B19C"/>
                </a:gs>
                <a:gs pos="9000">
                  <a:srgbClr val="D49E6C"/>
                </a:gs>
                <a:gs pos="23000">
                  <a:srgbClr val="A65528"/>
                </a:gs>
                <a:gs pos="100000">
                  <a:srgbClr val="663012"/>
                </a:gs>
              </a:gsLst>
              <a:lin ang="5400000" scaled="1"/>
            </a:gradFill>
          </p:spPr>
          <p:txBody>
            <a:bodyPr wrap="square" rtlCol="0">
              <a:spAutoFit/>
            </a:bodyPr>
            <a:lstStyle/>
            <a:p>
              <a:pPr algn="ctr"/>
              <a:r>
                <a:rPr lang="en-US" b="1" dirty="0" smtClean="0">
                  <a:solidFill>
                    <a:schemeClr val="bg1">
                      <a:lumMod val="95000"/>
                    </a:schemeClr>
                  </a:solidFill>
                </a:rPr>
                <a:t>Day 5</a:t>
              </a:r>
            </a:p>
            <a:p>
              <a:pPr algn="ct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the Creatures of the Sea and the Creatures of the Sky into existence, </a:t>
              </a:r>
              <a:r>
                <a:rPr lang="en-MY" dirty="0" smtClean="0">
                  <a:solidFill>
                    <a:schemeClr val="bg1">
                      <a:lumMod val="95000"/>
                    </a:schemeClr>
                  </a:solidFill>
                </a:rPr>
                <a:t>vv20-23.</a:t>
              </a:r>
            </a:p>
            <a:p>
              <a:pPr algn="ctr"/>
              <a:endParaRPr lang="en-US" dirty="0">
                <a:solidFill>
                  <a:schemeClr val="bg1">
                    <a:lumMod val="95000"/>
                  </a:schemeClr>
                </a:solidFill>
              </a:endParaRPr>
            </a:p>
          </p:txBody>
        </p:sp>
        <p:sp>
          <p:nvSpPr>
            <p:cNvPr id="12" name="Right Arrow 11"/>
            <p:cNvSpPr/>
            <p:nvPr/>
          </p:nvSpPr>
          <p:spPr>
            <a:xfrm>
              <a:off x="3059832" y="2853256"/>
              <a:ext cx="576064" cy="360040"/>
            </a:xfrm>
            <a:prstGeom prst="rightArrow">
              <a:avLst/>
            </a:prstGeom>
            <a:gradFill flip="none" rotWithShape="1">
              <a:gsLst>
                <a:gs pos="21000">
                  <a:srgbClr val="D6B19C"/>
                </a:gs>
                <a:gs pos="35000">
                  <a:srgbClr val="D49E6C"/>
                </a:gs>
                <a:gs pos="51000">
                  <a:srgbClr val="A65528"/>
                </a:gs>
                <a:gs pos="100000">
                  <a:srgbClr val="66301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sp>
        <p:nvSpPr>
          <p:cNvPr id="16" name="TextBox 15"/>
          <p:cNvSpPr txBox="1"/>
          <p:nvPr/>
        </p:nvSpPr>
        <p:spPr>
          <a:xfrm>
            <a:off x="683568" y="2204864"/>
            <a:ext cx="1980000" cy="2585323"/>
          </a:xfrm>
          <a:prstGeom prst="rect">
            <a:avLst/>
          </a:prstGeom>
          <a:noFill/>
        </p:spPr>
        <p:txBody>
          <a:bodyPr wrap="square" rtlCol="0">
            <a:spAutoFit/>
          </a:bodyPr>
          <a:lstStyle/>
          <a:p>
            <a:pPr algn="ctr"/>
            <a:r>
              <a:rPr lang="en-US" b="1" dirty="0" smtClean="0">
                <a:solidFill>
                  <a:schemeClr val="bg1">
                    <a:lumMod val="95000"/>
                  </a:schemeClr>
                </a:solidFill>
              </a:rPr>
              <a:t>Day 3a</a:t>
            </a:r>
          </a:p>
          <a:p>
            <a:pPr algn="ctr"/>
            <a:endParaRPr lang="en-US" dirty="0">
              <a:solidFill>
                <a:schemeClr val="bg1">
                  <a:lumMod val="95000"/>
                </a:schemeClr>
              </a:solidFill>
            </a:endParaRPr>
          </a:p>
          <a:p>
            <a:pPr algn="ctr"/>
            <a:r>
              <a:rPr lang="en-MY" dirty="0">
                <a:solidFill>
                  <a:schemeClr val="bg1">
                    <a:lumMod val="95000"/>
                  </a:schemeClr>
                </a:solidFill>
              </a:rPr>
              <a:t>Separation of Dry Land from the sea, </a:t>
            </a:r>
            <a:r>
              <a:rPr lang="en-MY" dirty="0" smtClean="0">
                <a:solidFill>
                  <a:schemeClr val="bg1">
                    <a:lumMod val="95000"/>
                  </a:schemeClr>
                </a:solidFill>
              </a:rPr>
              <a:t>vv9-10.</a:t>
            </a:r>
          </a:p>
          <a:p>
            <a:pPr algn="ctr"/>
            <a:endParaRPr lang="en-MY" dirty="0" smtClean="0">
              <a:solidFill>
                <a:schemeClr val="bg1">
                  <a:lumMod val="95000"/>
                </a:schemeClr>
              </a:solidFill>
            </a:endParaRPr>
          </a:p>
          <a:p>
            <a:pPr algn="ctr"/>
            <a:endParaRPr lang="en-MY" dirty="0">
              <a:solidFill>
                <a:schemeClr val="bg1">
                  <a:lumMod val="95000"/>
                </a:schemeClr>
              </a:solidFill>
            </a:endParaRPr>
          </a:p>
          <a:p>
            <a:pPr algn="ctr"/>
            <a:endParaRPr lang="en-MY" dirty="0" smtClean="0">
              <a:solidFill>
                <a:schemeClr val="bg1">
                  <a:lumMod val="95000"/>
                </a:schemeClr>
              </a:solidFill>
            </a:endParaRPr>
          </a:p>
          <a:p>
            <a:pPr algn="ctr"/>
            <a:r>
              <a:rPr lang="en-MY" dirty="0" smtClean="0"/>
              <a:t>.</a:t>
            </a:r>
            <a:endParaRPr lang="en-MY" dirty="0">
              <a:solidFill>
                <a:schemeClr val="bg1">
                  <a:lumMod val="95000"/>
                </a:schemeClr>
              </a:solidFill>
            </a:endParaRPr>
          </a:p>
        </p:txBody>
      </p:sp>
    </p:spTree>
    <p:extLst>
      <p:ext uri="{BB962C8B-B14F-4D97-AF65-F5344CB8AC3E}">
        <p14:creationId xmlns:p14="http://schemas.microsoft.com/office/powerpoint/2010/main" val="35727287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1500"/>
                                  </p:stCondLst>
                                  <p:childTnLst>
                                    <p:animMotion origin="layout" path="M -3.05556E-6 1.48148E-6 L 0.46268 -0.14699 " pathEditMode="relative" rAng="0" ptsTypes="AA">
                                      <p:cBhvr>
                                        <p:cTn id="6" dur="2000" fill="hold"/>
                                        <p:tgtEl>
                                          <p:spTgt spid="3"/>
                                        </p:tgtEl>
                                        <p:attrNameLst>
                                          <p:attrName>ppt_x</p:attrName>
                                          <p:attrName>ppt_y</p:attrName>
                                        </p:attrNameLst>
                                      </p:cBhvr>
                                      <p:rCtr x="23125" y="-7361"/>
                                    </p:animMotion>
                                  </p:childTnLst>
                                </p:cTn>
                              </p:par>
                              <p:par>
                                <p:cTn id="7" presetID="6" presetClass="emph" presetSubtype="0" fill="hold" nodeType="withEffect">
                                  <p:stCondLst>
                                    <p:cond delay="2200"/>
                                  </p:stCondLst>
                                  <p:childTnLst>
                                    <p:animScale>
                                      <p:cBhvr>
                                        <p:cTn id="8" dur="2000" fill="hold"/>
                                        <p:tgtEl>
                                          <p:spTgt spid="3"/>
                                        </p:tgtEl>
                                      </p:cBhvr>
                                      <p:by x="25000" y="25000"/>
                                    </p:animScale>
                                  </p:childTnLst>
                                </p:cTn>
                              </p:par>
                              <p:par>
                                <p:cTn id="9" presetID="9" presetClass="exit" presetSubtype="0" fill="hold" nodeType="withEffect">
                                  <p:stCondLst>
                                    <p:cond delay="3200"/>
                                  </p:stCondLst>
                                  <p:childTnLst>
                                    <p:animEffect transition="out" filter="dissolve">
                                      <p:cBhvr>
                                        <p:cTn id="10" dur="4400"/>
                                        <p:tgtEl>
                                          <p:spTgt spid="3"/>
                                        </p:tgtEl>
                                      </p:cBhvr>
                                    </p:animEffect>
                                    <p:set>
                                      <p:cBhvr>
                                        <p:cTn id="11" dur="1" fill="hold">
                                          <p:stCondLst>
                                            <p:cond delay="4399"/>
                                          </p:stCondLst>
                                        </p:cTn>
                                        <p:tgtEl>
                                          <p:spTgt spid="3"/>
                                        </p:tgtEl>
                                        <p:attrNameLst>
                                          <p:attrName>style.visibility</p:attrName>
                                        </p:attrNameLst>
                                      </p:cBhvr>
                                      <p:to>
                                        <p:strVal val="hidden"/>
                                      </p:to>
                                    </p:set>
                                  </p:childTnLst>
                                </p:cTn>
                              </p:par>
                              <p:par>
                                <p:cTn id="12" presetID="9" presetClass="entr" presetSubtype="0" fill="hold" nodeType="withEffect">
                                  <p:stCondLst>
                                    <p:cond delay="3600"/>
                                  </p:stCondLst>
                                  <p:childTnLst>
                                    <p:set>
                                      <p:cBhvr>
                                        <p:cTn id="13" dur="1" fill="hold">
                                          <p:stCondLst>
                                            <p:cond delay="0"/>
                                          </p:stCondLst>
                                        </p:cTn>
                                        <p:tgtEl>
                                          <p:spTgt spid="13"/>
                                        </p:tgtEl>
                                        <p:attrNameLst>
                                          <p:attrName>style.visibility</p:attrName>
                                        </p:attrNameLst>
                                      </p:cBhvr>
                                      <p:to>
                                        <p:strVal val="visible"/>
                                      </p:to>
                                    </p:set>
                                    <p:animEffect transition="in" filter="dissolve">
                                      <p:cBhvr>
                                        <p:cTn id="14" dur="3700"/>
                                        <p:tgtEl>
                                          <p:spTgt spid="13"/>
                                        </p:tgtEl>
                                      </p:cBhvr>
                                    </p:animEffect>
                                  </p:childTnLst>
                                </p:cTn>
                              </p:par>
                            </p:childTnLst>
                          </p:cTn>
                        </p:par>
                        <p:par>
                          <p:cTn id="15" fill="hold">
                            <p:stCondLst>
                              <p:cond delay="7600"/>
                            </p:stCondLst>
                            <p:childTnLst>
                              <p:par>
                                <p:cTn id="16" presetID="9"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sp>
        <p:nvSpPr>
          <p:cNvPr id="10" name="TextBox 9"/>
          <p:cNvSpPr txBox="1"/>
          <p:nvPr/>
        </p:nvSpPr>
        <p:spPr>
          <a:xfrm>
            <a:off x="683568" y="2211829"/>
            <a:ext cx="1980000" cy="2585323"/>
          </a:xfrm>
          <a:prstGeom prst="rect">
            <a:avLst/>
          </a:prstGeom>
          <a:noFill/>
        </p:spPr>
        <p:txBody>
          <a:bodyPr wrap="square" rtlCol="0">
            <a:spAutoFit/>
          </a:bodyPr>
          <a:lstStyle/>
          <a:p>
            <a:pPr algn="ctr"/>
            <a:r>
              <a:rPr lang="en-US" b="1" dirty="0">
                <a:solidFill>
                  <a:schemeClr val="bg1">
                    <a:lumMod val="95000"/>
                  </a:schemeClr>
                </a:solidFill>
              </a:rPr>
              <a:t>Day </a:t>
            </a:r>
            <a:r>
              <a:rPr lang="en-US" b="1" dirty="0" smtClean="0">
                <a:solidFill>
                  <a:schemeClr val="bg1">
                    <a:lumMod val="95000"/>
                  </a:schemeClr>
                </a:solidFill>
              </a:rPr>
              <a:t>3a</a:t>
            </a:r>
            <a:endParaRPr lang="en-US" b="1" dirty="0">
              <a:solidFill>
                <a:schemeClr val="bg1">
                  <a:lumMod val="95000"/>
                </a:schemeClr>
              </a:solidFill>
            </a:endParaRPr>
          </a:p>
          <a:p>
            <a:pPr algn="ctr"/>
            <a:endParaRPr lang="en-US" dirty="0">
              <a:solidFill>
                <a:schemeClr val="bg1">
                  <a:lumMod val="95000"/>
                </a:schemeClr>
              </a:solidFill>
            </a:endParaRPr>
          </a:p>
          <a:p>
            <a:pPr algn="ctr"/>
            <a:r>
              <a:rPr lang="en-MY" dirty="0">
                <a:solidFill>
                  <a:schemeClr val="bg1">
                    <a:lumMod val="95000"/>
                  </a:schemeClr>
                </a:solidFill>
              </a:rPr>
              <a:t>Separation of Dry Land from the sea, vv9-10.</a:t>
            </a:r>
          </a:p>
          <a:p>
            <a:pPr algn="ctr"/>
            <a:endParaRPr lang="en-MY" dirty="0">
              <a:solidFill>
                <a:schemeClr val="bg1">
                  <a:lumMod val="95000"/>
                </a:schemeClr>
              </a:solidFill>
            </a:endParaRPr>
          </a:p>
          <a:p>
            <a:pPr algn="ctr"/>
            <a:endParaRPr lang="en-US" dirty="0" smtClean="0">
              <a:solidFill>
                <a:schemeClr val="bg1">
                  <a:lumMod val="95000"/>
                </a:schemeClr>
              </a:solidFill>
            </a:endParaRPr>
          </a:p>
          <a:p>
            <a:pPr algn="ctr"/>
            <a:endParaRPr lang="en-MY" dirty="0" smtClean="0">
              <a:solidFill>
                <a:schemeClr val="bg1">
                  <a:lumMod val="95000"/>
                </a:schemeClr>
              </a:solidFill>
            </a:endParaRPr>
          </a:p>
          <a:p>
            <a:pPr algn="ctr"/>
            <a:r>
              <a:rPr lang="en-MY" dirty="0" smtClean="0"/>
              <a:t>.</a:t>
            </a:r>
            <a:endParaRPr lang="en-MY" dirty="0">
              <a:solidFill>
                <a:schemeClr val="bg1">
                  <a:lumMod val="95000"/>
                </a:schemeClr>
              </a:solidFill>
            </a:endParaRPr>
          </a:p>
        </p:txBody>
      </p:sp>
      <p:sp>
        <p:nvSpPr>
          <p:cNvPr id="11" name="TextBox 10"/>
          <p:cNvSpPr txBox="1"/>
          <p:nvPr/>
        </p:nvSpPr>
        <p:spPr>
          <a:xfrm>
            <a:off x="3923928" y="2205184"/>
            <a:ext cx="1980000" cy="2862322"/>
          </a:xfrm>
          <a:prstGeom prst="rect">
            <a:avLst/>
          </a:prstGeom>
          <a:noFill/>
        </p:spPr>
        <p:txBody>
          <a:bodyPr wrap="square" rtlCol="0">
            <a:spAutoFit/>
          </a:bodyPr>
          <a:lstStyle/>
          <a:p>
            <a:pPr algn="ctr"/>
            <a:r>
              <a:rPr lang="en-MY" b="1" dirty="0">
                <a:solidFill>
                  <a:schemeClr val="bg1">
                    <a:lumMod val="95000"/>
                  </a:schemeClr>
                </a:solidFill>
              </a:rPr>
              <a:t>Day </a:t>
            </a:r>
            <a:r>
              <a:rPr lang="en-MY" b="1" dirty="0" smtClean="0">
                <a:solidFill>
                  <a:schemeClr val="bg1">
                    <a:lumMod val="95000"/>
                  </a:schemeClr>
                </a:solidFill>
              </a:rPr>
              <a:t>6a</a:t>
            </a:r>
            <a:r>
              <a:rPr lang="en-MY" dirty="0">
                <a:solidFill>
                  <a:schemeClr val="bg1">
                    <a:lumMod val="95000"/>
                  </a:schemeClr>
                </a:solidFill>
              </a:rPr>
              <a:t/>
            </a:r>
            <a:br>
              <a:rPr lang="en-MY" dirty="0">
                <a:solidFill>
                  <a:schemeClr val="bg1">
                    <a:lumMod val="95000"/>
                  </a:schemeClr>
                </a:solidFill>
              </a:rPr>
            </a:b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into existence the Land-Dwelling Creatures and the Making of Human in God’s image, vv24-28</a:t>
            </a:r>
            <a:r>
              <a:rPr lang="en-MY" dirty="0" smtClean="0">
                <a:solidFill>
                  <a:schemeClr val="bg1">
                    <a:lumMod val="95000"/>
                  </a:schemeClr>
                </a:solidFill>
              </a:rPr>
              <a:t>.</a:t>
            </a:r>
          </a:p>
          <a:p>
            <a:pPr algn="ctr"/>
            <a:endParaRPr lang="en-US" dirty="0">
              <a:solidFill>
                <a:schemeClr val="bg1">
                  <a:lumMod val="95000"/>
                </a:schemeClr>
              </a:solidFill>
            </a:endParaRPr>
          </a:p>
        </p:txBody>
      </p:sp>
      <p:sp>
        <p:nvSpPr>
          <p:cNvPr id="12" name="Right Arrow 11"/>
          <p:cNvSpPr/>
          <p:nvPr/>
        </p:nvSpPr>
        <p:spPr>
          <a:xfrm flipV="1">
            <a:off x="3059832" y="3141288"/>
            <a:ext cx="576064" cy="360040"/>
          </a:xfrm>
          <a:prstGeom prst="rightArrow">
            <a:avLst/>
          </a:prstGeom>
          <a:gradFill flip="none" rotWithShape="1">
            <a:gsLst>
              <a:gs pos="50000">
                <a:srgbClr val="8488C4"/>
              </a:gs>
              <a:gs pos="85000">
                <a:srgbClr val="D4DEFF"/>
              </a:gs>
              <a:gs pos="97000">
                <a:srgbClr val="D4DEFF"/>
              </a:gs>
              <a:gs pos="100000">
                <a:srgbClr val="96AB9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spTree>
    <p:extLst>
      <p:ext uri="{BB962C8B-B14F-4D97-AF65-F5344CB8AC3E}">
        <p14:creationId xmlns:p14="http://schemas.microsoft.com/office/powerpoint/2010/main" val="15060130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grpSp>
        <p:nvGrpSpPr>
          <p:cNvPr id="3" name="Group 2"/>
          <p:cNvGrpSpPr/>
          <p:nvPr/>
        </p:nvGrpSpPr>
        <p:grpSpPr>
          <a:xfrm>
            <a:off x="683568" y="2205184"/>
            <a:ext cx="5220360" cy="2868967"/>
            <a:chOff x="683568" y="1917152"/>
            <a:chExt cx="5220360" cy="2868967"/>
          </a:xfrm>
        </p:grpSpPr>
        <p:sp>
          <p:nvSpPr>
            <p:cNvPr id="10" name="TextBox 9"/>
            <p:cNvSpPr txBox="1"/>
            <p:nvPr/>
          </p:nvSpPr>
          <p:spPr>
            <a:xfrm>
              <a:off x="683568" y="1923797"/>
              <a:ext cx="1980000" cy="2862322"/>
            </a:xfrm>
            <a:prstGeom prst="rect">
              <a:avLst/>
            </a:prstGeom>
            <a:gradFill>
              <a:gsLst>
                <a:gs pos="14000">
                  <a:srgbClr val="8488C4"/>
                </a:gs>
                <a:gs pos="1000">
                  <a:srgbClr val="D4DEFF"/>
                </a:gs>
                <a:gs pos="12000">
                  <a:srgbClr val="8488C4"/>
                </a:gs>
              </a:gsLst>
              <a:lin ang="5400000" scaled="0"/>
            </a:gradFill>
          </p:spPr>
          <p:txBody>
            <a:bodyPr wrap="square" rtlCol="0">
              <a:spAutoFit/>
            </a:bodyPr>
            <a:lstStyle/>
            <a:p>
              <a:pPr algn="ctr"/>
              <a:r>
                <a:rPr lang="en-US" b="1" dirty="0" smtClean="0">
                  <a:solidFill>
                    <a:schemeClr val="bg1">
                      <a:lumMod val="95000"/>
                    </a:schemeClr>
                  </a:solidFill>
                </a:rPr>
                <a:t>Day 3a</a:t>
              </a:r>
            </a:p>
            <a:p>
              <a:pPr algn="ctr"/>
              <a:endParaRPr lang="en-US" dirty="0" smtClean="0">
                <a:solidFill>
                  <a:schemeClr val="bg1">
                    <a:lumMod val="95000"/>
                  </a:schemeClr>
                </a:solidFill>
              </a:endParaRPr>
            </a:p>
            <a:p>
              <a:pPr algn="ctr"/>
              <a:r>
                <a:rPr lang="en-MY" dirty="0" smtClean="0">
                  <a:solidFill>
                    <a:schemeClr val="bg1">
                      <a:lumMod val="95000"/>
                    </a:schemeClr>
                  </a:solidFill>
                </a:rPr>
                <a:t>Separation of Dry Land from the sea, vv9-10.</a:t>
              </a:r>
            </a:p>
            <a:p>
              <a:pPr algn="ctr"/>
              <a:endParaRPr lang="en-US" dirty="0" smtClean="0">
                <a:solidFill>
                  <a:schemeClr val="bg1">
                    <a:lumMod val="95000"/>
                  </a:schemeClr>
                </a:solidFill>
              </a:endParaRPr>
            </a:p>
            <a:p>
              <a:pPr algn="ctr"/>
              <a:endParaRPr lang="en-US" dirty="0">
                <a:solidFill>
                  <a:schemeClr val="bg1">
                    <a:lumMod val="95000"/>
                  </a:schemeClr>
                </a:solidFill>
              </a:endParaRPr>
            </a:p>
            <a:p>
              <a:pPr algn="ctr"/>
              <a:endParaRPr lang="en-MY" dirty="0">
                <a:solidFill>
                  <a:schemeClr val="bg1">
                    <a:lumMod val="95000"/>
                  </a:schemeClr>
                </a:solidFill>
              </a:endParaRPr>
            </a:p>
            <a:p>
              <a:pPr algn="ctr"/>
              <a:endParaRPr lang="en-US" dirty="0" smtClean="0">
                <a:solidFill>
                  <a:schemeClr val="bg1">
                    <a:lumMod val="95000"/>
                  </a:schemeClr>
                </a:solidFill>
              </a:endParaRPr>
            </a:p>
            <a:p>
              <a:pPr algn="ctr"/>
              <a:endParaRPr lang="en-MY" dirty="0" smtClean="0">
                <a:solidFill>
                  <a:schemeClr val="bg1">
                    <a:lumMod val="95000"/>
                  </a:schemeClr>
                </a:solidFill>
              </a:endParaRPr>
            </a:p>
          </p:txBody>
        </p:sp>
        <p:sp>
          <p:nvSpPr>
            <p:cNvPr id="11" name="TextBox 10"/>
            <p:cNvSpPr txBox="1"/>
            <p:nvPr/>
          </p:nvSpPr>
          <p:spPr>
            <a:xfrm>
              <a:off x="3923928" y="1917152"/>
              <a:ext cx="1980000" cy="2862322"/>
            </a:xfrm>
            <a:prstGeom prst="rect">
              <a:avLst/>
            </a:prstGeom>
            <a:gradFill>
              <a:gsLst>
                <a:gs pos="14000">
                  <a:srgbClr val="8488C4"/>
                </a:gs>
                <a:gs pos="1000">
                  <a:srgbClr val="D4DEFF"/>
                </a:gs>
              </a:gsLst>
              <a:lin ang="5400000" scaled="0"/>
            </a:gradFill>
          </p:spPr>
          <p:txBody>
            <a:bodyPr wrap="square" rtlCol="0">
              <a:spAutoFit/>
            </a:bodyPr>
            <a:lstStyle/>
            <a:p>
              <a:pPr algn="ctr"/>
              <a:r>
                <a:rPr lang="en-MY" b="1" dirty="0">
                  <a:solidFill>
                    <a:schemeClr val="bg1">
                      <a:lumMod val="95000"/>
                    </a:schemeClr>
                  </a:solidFill>
                </a:rPr>
                <a:t>Day </a:t>
              </a:r>
              <a:r>
                <a:rPr lang="en-MY" b="1" dirty="0" smtClean="0">
                  <a:solidFill>
                    <a:schemeClr val="bg1">
                      <a:lumMod val="95000"/>
                    </a:schemeClr>
                  </a:solidFill>
                </a:rPr>
                <a:t>6a</a:t>
              </a:r>
              <a:r>
                <a:rPr lang="en-MY" dirty="0">
                  <a:solidFill>
                    <a:schemeClr val="bg1">
                      <a:lumMod val="95000"/>
                    </a:schemeClr>
                  </a:solidFill>
                </a:rPr>
                <a:t/>
              </a:r>
              <a:br>
                <a:rPr lang="en-MY" dirty="0">
                  <a:solidFill>
                    <a:schemeClr val="bg1">
                      <a:lumMod val="95000"/>
                    </a:schemeClr>
                  </a:solidFill>
                </a:rPr>
              </a:br>
              <a:endParaRPr lang="en-MY" dirty="0" smtClean="0">
                <a:solidFill>
                  <a:schemeClr val="bg1">
                    <a:lumMod val="95000"/>
                  </a:schemeClr>
                </a:solidFill>
              </a:endParaRPr>
            </a:p>
            <a:p>
              <a:pPr algn="ctr"/>
              <a:r>
                <a:rPr lang="en-MY" dirty="0" smtClean="0">
                  <a:solidFill>
                    <a:schemeClr val="bg1">
                      <a:lumMod val="95000"/>
                    </a:schemeClr>
                  </a:solidFill>
                </a:rPr>
                <a:t>Commanding </a:t>
              </a:r>
              <a:r>
                <a:rPr lang="en-MY" dirty="0">
                  <a:solidFill>
                    <a:schemeClr val="bg1">
                      <a:lumMod val="95000"/>
                    </a:schemeClr>
                  </a:solidFill>
                </a:rPr>
                <a:t>into existence the Land-Dwelling Creatures and the Making of Human in God’s image, vv24-28</a:t>
              </a:r>
              <a:r>
                <a:rPr lang="en-MY" dirty="0" smtClean="0">
                  <a:solidFill>
                    <a:schemeClr val="bg1">
                      <a:lumMod val="95000"/>
                    </a:schemeClr>
                  </a:solidFill>
                </a:rPr>
                <a:t>.</a:t>
              </a:r>
            </a:p>
            <a:p>
              <a:pPr algn="ctr"/>
              <a:endParaRPr lang="en-US" dirty="0">
                <a:solidFill>
                  <a:schemeClr val="bg1">
                    <a:lumMod val="95000"/>
                  </a:schemeClr>
                </a:solidFill>
              </a:endParaRPr>
            </a:p>
          </p:txBody>
        </p:sp>
        <p:sp>
          <p:nvSpPr>
            <p:cNvPr id="12" name="Right Arrow 11"/>
            <p:cNvSpPr/>
            <p:nvPr/>
          </p:nvSpPr>
          <p:spPr>
            <a:xfrm flipV="1">
              <a:off x="3059832" y="2853256"/>
              <a:ext cx="576064" cy="360040"/>
            </a:xfrm>
            <a:prstGeom prst="rightArrow">
              <a:avLst/>
            </a:prstGeom>
            <a:gradFill flip="none" rotWithShape="1">
              <a:gsLst>
                <a:gs pos="36000">
                  <a:srgbClr val="8488C4"/>
                </a:gs>
                <a:gs pos="65000">
                  <a:srgbClr val="D4DEFF"/>
                </a:gs>
                <a:gs pos="83000">
                  <a:srgbClr val="D4DEFF"/>
                </a:gs>
                <a:gs pos="100000">
                  <a:srgbClr val="96AB9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sp>
        <p:nvSpPr>
          <p:cNvPr id="16" name="TextBox 15"/>
          <p:cNvSpPr txBox="1"/>
          <p:nvPr/>
        </p:nvSpPr>
        <p:spPr>
          <a:xfrm>
            <a:off x="683568" y="2348880"/>
            <a:ext cx="1980000" cy="3139321"/>
          </a:xfrm>
          <a:prstGeom prst="rect">
            <a:avLst/>
          </a:prstGeom>
          <a:noFill/>
        </p:spPr>
        <p:txBody>
          <a:bodyPr wrap="square" rtlCol="0">
            <a:spAutoFit/>
          </a:bodyPr>
          <a:lstStyle/>
          <a:p>
            <a:pPr algn="ctr"/>
            <a:r>
              <a:rPr lang="en-US" b="1" dirty="0" smtClean="0">
                <a:solidFill>
                  <a:schemeClr val="bg1">
                    <a:lumMod val="95000"/>
                  </a:schemeClr>
                </a:solidFill>
              </a:rPr>
              <a:t>Day 3b</a:t>
            </a:r>
          </a:p>
          <a:p>
            <a:pPr algn="ctr"/>
            <a:endParaRPr lang="en-US" dirty="0">
              <a:solidFill>
                <a:schemeClr val="bg1">
                  <a:lumMod val="95000"/>
                </a:schemeClr>
              </a:solidFill>
            </a:endParaRPr>
          </a:p>
          <a:p>
            <a:pPr algn="ctr"/>
            <a:r>
              <a:rPr lang="en-MY" dirty="0">
                <a:solidFill>
                  <a:schemeClr val="bg1">
                    <a:lumMod val="95000"/>
                  </a:schemeClr>
                </a:solidFill>
              </a:rPr>
              <a:t>Commanding of Vegetation to grow upon the Land, vv11-13</a:t>
            </a:r>
            <a:r>
              <a:rPr lang="en-MY" dirty="0" smtClean="0">
                <a:solidFill>
                  <a:schemeClr val="bg1">
                    <a:lumMod val="95000"/>
                  </a:schemeClr>
                </a:solidFill>
              </a:rPr>
              <a:t>.</a:t>
            </a:r>
          </a:p>
          <a:p>
            <a:pPr algn="ctr"/>
            <a:endParaRPr lang="en-US" dirty="0" smtClean="0">
              <a:solidFill>
                <a:schemeClr val="bg1">
                  <a:lumMod val="95000"/>
                </a:schemeClr>
              </a:solidFill>
            </a:endParaRPr>
          </a:p>
          <a:p>
            <a:pPr algn="ctr"/>
            <a:endParaRPr lang="en-US" dirty="0" smtClean="0">
              <a:solidFill>
                <a:schemeClr val="bg1">
                  <a:lumMod val="95000"/>
                </a:schemeClr>
              </a:solidFill>
            </a:endParaRPr>
          </a:p>
          <a:p>
            <a:pPr algn="ctr"/>
            <a:endParaRPr lang="en-US" dirty="0" smtClean="0">
              <a:solidFill>
                <a:schemeClr val="bg1">
                  <a:lumMod val="95000"/>
                </a:schemeClr>
              </a:solidFill>
            </a:endParaRPr>
          </a:p>
          <a:p>
            <a:pPr algn="ctr"/>
            <a:endParaRPr lang="en-US" dirty="0">
              <a:solidFill>
                <a:schemeClr val="bg1">
                  <a:lumMod val="95000"/>
                </a:schemeClr>
              </a:solidFill>
            </a:endParaRPr>
          </a:p>
          <a:p>
            <a:pPr algn="ctr"/>
            <a:endParaRPr lang="en-MY" dirty="0">
              <a:solidFill>
                <a:schemeClr val="bg1">
                  <a:lumMod val="95000"/>
                </a:schemeClr>
              </a:solidFill>
            </a:endParaRPr>
          </a:p>
        </p:txBody>
      </p:sp>
      <p:grpSp>
        <p:nvGrpSpPr>
          <p:cNvPr id="17" name="Group 16"/>
          <p:cNvGrpSpPr/>
          <p:nvPr/>
        </p:nvGrpSpPr>
        <p:grpSpPr>
          <a:xfrm>
            <a:off x="6588224" y="2564904"/>
            <a:ext cx="1872208" cy="360040"/>
            <a:chOff x="6588224" y="1556792"/>
            <a:chExt cx="1872208" cy="360040"/>
          </a:xfrm>
          <a:gradFill>
            <a:gsLst>
              <a:gs pos="24000">
                <a:srgbClr val="8488C4"/>
              </a:gs>
              <a:gs pos="0">
                <a:srgbClr val="D4DEFF"/>
              </a:gs>
              <a:gs pos="0">
                <a:srgbClr val="D4DEFF"/>
              </a:gs>
            </a:gsLst>
            <a:lin ang="5400000" scaled="0"/>
          </a:gradFill>
        </p:grpSpPr>
        <p:sp>
          <p:nvSpPr>
            <p:cNvPr id="18" name="Rectangle 17"/>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3</a:t>
              </a:r>
              <a:endParaRPr lang="en-MY" dirty="0"/>
            </a:p>
          </p:txBody>
        </p:sp>
        <p:sp>
          <p:nvSpPr>
            <p:cNvPr id="19" name="Rectangle 18"/>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6</a:t>
              </a:r>
              <a:endParaRPr lang="en-MY" dirty="0"/>
            </a:p>
          </p:txBody>
        </p:sp>
      </p:grpSp>
    </p:spTree>
    <p:extLst>
      <p:ext uri="{BB962C8B-B14F-4D97-AF65-F5344CB8AC3E}">
        <p14:creationId xmlns:p14="http://schemas.microsoft.com/office/powerpoint/2010/main" val="1977554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1500"/>
                                  </p:stCondLst>
                                  <p:childTnLst>
                                    <p:animMotion origin="layout" path="M -3.05556E-6 3.33333E-6 L 0.44688 -0.09445 " pathEditMode="relative" rAng="0" ptsTypes="AA">
                                      <p:cBhvr>
                                        <p:cTn id="6" dur="2000" fill="hold"/>
                                        <p:tgtEl>
                                          <p:spTgt spid="3"/>
                                        </p:tgtEl>
                                        <p:attrNameLst>
                                          <p:attrName>ppt_x</p:attrName>
                                          <p:attrName>ppt_y</p:attrName>
                                        </p:attrNameLst>
                                      </p:cBhvr>
                                      <p:rCtr x="22344" y="-4722"/>
                                    </p:animMotion>
                                  </p:childTnLst>
                                </p:cTn>
                              </p:par>
                              <p:par>
                                <p:cTn id="7" presetID="6" presetClass="emph" presetSubtype="0" fill="hold" nodeType="withEffect">
                                  <p:stCondLst>
                                    <p:cond delay="2200"/>
                                  </p:stCondLst>
                                  <p:childTnLst>
                                    <p:animScale>
                                      <p:cBhvr>
                                        <p:cTn id="8" dur="2000" fill="hold"/>
                                        <p:tgtEl>
                                          <p:spTgt spid="3"/>
                                        </p:tgtEl>
                                      </p:cBhvr>
                                      <p:by x="25000" y="25000"/>
                                    </p:animScale>
                                  </p:childTnLst>
                                </p:cTn>
                              </p:par>
                              <p:par>
                                <p:cTn id="9" presetID="9" presetClass="exit" presetSubtype="0" fill="hold" nodeType="withEffect">
                                  <p:stCondLst>
                                    <p:cond delay="3200"/>
                                  </p:stCondLst>
                                  <p:childTnLst>
                                    <p:animEffect transition="out" filter="dissolve">
                                      <p:cBhvr>
                                        <p:cTn id="10" dur="4400"/>
                                        <p:tgtEl>
                                          <p:spTgt spid="3"/>
                                        </p:tgtEl>
                                      </p:cBhvr>
                                    </p:animEffect>
                                    <p:set>
                                      <p:cBhvr>
                                        <p:cTn id="11" dur="1" fill="hold">
                                          <p:stCondLst>
                                            <p:cond delay="4399"/>
                                          </p:stCondLst>
                                        </p:cTn>
                                        <p:tgtEl>
                                          <p:spTgt spid="3"/>
                                        </p:tgtEl>
                                        <p:attrNameLst>
                                          <p:attrName>style.visibility</p:attrName>
                                        </p:attrNameLst>
                                      </p:cBhvr>
                                      <p:to>
                                        <p:strVal val="hidden"/>
                                      </p:to>
                                    </p:set>
                                  </p:childTnLst>
                                </p:cTn>
                              </p:par>
                              <p:par>
                                <p:cTn id="12" presetID="9" presetClass="entr" presetSubtype="0" fill="hold" nodeType="withEffect">
                                  <p:stCondLst>
                                    <p:cond delay="3600"/>
                                  </p:stCondLst>
                                  <p:childTnLst>
                                    <p:set>
                                      <p:cBhvr>
                                        <p:cTn id="13" dur="1" fill="hold">
                                          <p:stCondLst>
                                            <p:cond delay="0"/>
                                          </p:stCondLst>
                                        </p:cTn>
                                        <p:tgtEl>
                                          <p:spTgt spid="17"/>
                                        </p:tgtEl>
                                        <p:attrNameLst>
                                          <p:attrName>style.visibility</p:attrName>
                                        </p:attrNameLst>
                                      </p:cBhvr>
                                      <p:to>
                                        <p:strVal val="visible"/>
                                      </p:to>
                                    </p:set>
                                    <p:animEffect transition="in" filter="dissolve">
                                      <p:cBhvr>
                                        <p:cTn id="14" dur="5100"/>
                                        <p:tgtEl>
                                          <p:spTgt spid="17"/>
                                        </p:tgtEl>
                                      </p:cBhvr>
                                    </p:animEffect>
                                  </p:childTnLst>
                                </p:cTn>
                              </p:par>
                              <p:par>
                                <p:cTn id="15" presetID="9" presetClass="entr" presetSubtype="0" fill="hold" grpId="0" nodeType="withEffect">
                                  <p:stCondLst>
                                    <p:cond delay="550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36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sp>
        <p:nvSpPr>
          <p:cNvPr id="10" name="TextBox 9"/>
          <p:cNvSpPr txBox="1"/>
          <p:nvPr/>
        </p:nvSpPr>
        <p:spPr>
          <a:xfrm>
            <a:off x="683568" y="2355845"/>
            <a:ext cx="1980000" cy="2585323"/>
          </a:xfrm>
          <a:prstGeom prst="rect">
            <a:avLst/>
          </a:prstGeom>
          <a:noFill/>
        </p:spPr>
        <p:txBody>
          <a:bodyPr wrap="square" rtlCol="0">
            <a:spAutoFit/>
          </a:bodyPr>
          <a:lstStyle/>
          <a:p>
            <a:pPr algn="ctr"/>
            <a:r>
              <a:rPr lang="en-US" b="1" dirty="0">
                <a:solidFill>
                  <a:schemeClr val="bg1">
                    <a:lumMod val="95000"/>
                  </a:schemeClr>
                </a:solidFill>
              </a:rPr>
              <a:t>Day </a:t>
            </a:r>
            <a:r>
              <a:rPr lang="en-US" b="1" dirty="0" smtClean="0">
                <a:solidFill>
                  <a:schemeClr val="bg1">
                    <a:lumMod val="95000"/>
                  </a:schemeClr>
                </a:solidFill>
              </a:rPr>
              <a:t>3b</a:t>
            </a:r>
            <a:endParaRPr lang="en-US" b="1" dirty="0">
              <a:solidFill>
                <a:schemeClr val="bg1">
                  <a:lumMod val="95000"/>
                </a:schemeClr>
              </a:solidFill>
            </a:endParaRPr>
          </a:p>
          <a:p>
            <a:pPr algn="ctr"/>
            <a:endParaRPr lang="en-US" dirty="0">
              <a:solidFill>
                <a:schemeClr val="bg1">
                  <a:lumMod val="95000"/>
                </a:schemeClr>
              </a:solidFill>
            </a:endParaRPr>
          </a:p>
          <a:p>
            <a:pPr algn="ctr"/>
            <a:r>
              <a:rPr lang="en-MY" dirty="0">
                <a:solidFill>
                  <a:schemeClr val="bg1">
                    <a:lumMod val="95000"/>
                  </a:schemeClr>
                </a:solidFill>
              </a:rPr>
              <a:t>Commanding of Vegetation to grow upon the Land, vv11-13.</a:t>
            </a:r>
            <a:endParaRPr lang="en-MY" dirty="0">
              <a:solidFill>
                <a:schemeClr val="bg1">
                  <a:lumMod val="95000"/>
                </a:schemeClr>
              </a:solidFill>
            </a:endParaRPr>
          </a:p>
          <a:p>
            <a:pPr algn="ctr"/>
            <a:endParaRPr lang="en-US" dirty="0" smtClean="0">
              <a:solidFill>
                <a:schemeClr val="bg1">
                  <a:lumMod val="95000"/>
                </a:schemeClr>
              </a:solidFill>
            </a:endParaRPr>
          </a:p>
          <a:p>
            <a:pPr algn="ctr"/>
            <a:endParaRPr lang="en-MY" dirty="0" smtClean="0">
              <a:solidFill>
                <a:schemeClr val="bg1">
                  <a:lumMod val="95000"/>
                </a:schemeClr>
              </a:solidFill>
            </a:endParaRPr>
          </a:p>
          <a:p>
            <a:pPr algn="ctr"/>
            <a:endParaRPr lang="en-MY" dirty="0">
              <a:solidFill>
                <a:schemeClr val="bg1">
                  <a:lumMod val="95000"/>
                </a:schemeClr>
              </a:solidFill>
            </a:endParaRPr>
          </a:p>
        </p:txBody>
      </p:sp>
      <p:sp>
        <p:nvSpPr>
          <p:cNvPr id="11" name="TextBox 10"/>
          <p:cNvSpPr txBox="1"/>
          <p:nvPr/>
        </p:nvSpPr>
        <p:spPr>
          <a:xfrm>
            <a:off x="3923928" y="2355845"/>
            <a:ext cx="1980000" cy="2585323"/>
          </a:xfrm>
          <a:prstGeom prst="rect">
            <a:avLst/>
          </a:prstGeom>
          <a:noFill/>
        </p:spPr>
        <p:txBody>
          <a:bodyPr wrap="square" rtlCol="0">
            <a:spAutoFit/>
          </a:bodyPr>
          <a:lstStyle/>
          <a:p>
            <a:pPr algn="ctr"/>
            <a:r>
              <a:rPr lang="en-MY" b="1" dirty="0">
                <a:solidFill>
                  <a:schemeClr val="bg1">
                    <a:lumMod val="95000"/>
                  </a:schemeClr>
                </a:solidFill>
              </a:rPr>
              <a:t>Day </a:t>
            </a:r>
            <a:r>
              <a:rPr lang="en-MY" b="1" dirty="0" smtClean="0">
                <a:solidFill>
                  <a:schemeClr val="bg1">
                    <a:lumMod val="95000"/>
                  </a:schemeClr>
                </a:solidFill>
              </a:rPr>
              <a:t>6b</a:t>
            </a:r>
            <a:r>
              <a:rPr lang="en-MY" dirty="0">
                <a:solidFill>
                  <a:schemeClr val="bg1">
                    <a:lumMod val="95000"/>
                  </a:schemeClr>
                </a:solidFill>
              </a:rPr>
              <a:t/>
            </a:r>
            <a:br>
              <a:rPr lang="en-MY" dirty="0">
                <a:solidFill>
                  <a:schemeClr val="bg1">
                    <a:lumMod val="95000"/>
                  </a:schemeClr>
                </a:solidFill>
              </a:rPr>
            </a:br>
            <a:endParaRPr lang="en-MY" dirty="0" smtClean="0">
              <a:solidFill>
                <a:schemeClr val="bg1">
                  <a:lumMod val="95000"/>
                </a:schemeClr>
              </a:solidFill>
            </a:endParaRPr>
          </a:p>
          <a:p>
            <a:pPr algn="ctr"/>
            <a:r>
              <a:rPr lang="en-MY" dirty="0">
                <a:solidFill>
                  <a:schemeClr val="bg1">
                    <a:lumMod val="95000"/>
                  </a:schemeClr>
                </a:solidFill>
              </a:rPr>
              <a:t>Provision of Vegetation as food for all the Land-Dwelling creatures, vv29-31</a:t>
            </a:r>
            <a:r>
              <a:rPr lang="en-MY" dirty="0" smtClean="0">
                <a:solidFill>
                  <a:schemeClr val="bg1">
                    <a:lumMod val="95000"/>
                  </a:schemeClr>
                </a:solidFill>
              </a:rPr>
              <a:t>.</a:t>
            </a:r>
          </a:p>
          <a:p>
            <a:pPr algn="ctr"/>
            <a:endParaRPr lang="en-US" dirty="0" smtClean="0">
              <a:solidFill>
                <a:schemeClr val="bg1">
                  <a:lumMod val="95000"/>
                </a:schemeClr>
              </a:solidFill>
            </a:endParaRPr>
          </a:p>
          <a:p>
            <a:pPr algn="ctr"/>
            <a:endParaRPr lang="en-US" dirty="0">
              <a:solidFill>
                <a:schemeClr val="bg1">
                  <a:lumMod val="95000"/>
                </a:schemeClr>
              </a:solidFill>
            </a:endParaRPr>
          </a:p>
        </p:txBody>
      </p:sp>
      <p:sp>
        <p:nvSpPr>
          <p:cNvPr id="12" name="Right Arrow 11"/>
          <p:cNvSpPr/>
          <p:nvPr/>
        </p:nvSpPr>
        <p:spPr>
          <a:xfrm flipV="1">
            <a:off x="3059832" y="3284984"/>
            <a:ext cx="576064" cy="360040"/>
          </a:xfrm>
          <a:prstGeom prst="rightArrow">
            <a:avLst/>
          </a:prstGeom>
          <a:gradFill flip="none" rotWithShape="1">
            <a:gsLst>
              <a:gs pos="50000">
                <a:srgbClr val="8488C4"/>
              </a:gs>
              <a:gs pos="85000">
                <a:srgbClr val="D4DEFF"/>
              </a:gs>
              <a:gs pos="97000">
                <a:srgbClr val="D4DEFF"/>
              </a:gs>
              <a:gs pos="100000">
                <a:srgbClr val="96AB9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grpSp>
        <p:nvGrpSpPr>
          <p:cNvPr id="16" name="Group 15"/>
          <p:cNvGrpSpPr/>
          <p:nvPr/>
        </p:nvGrpSpPr>
        <p:grpSpPr>
          <a:xfrm>
            <a:off x="6588224" y="2564904"/>
            <a:ext cx="1872208" cy="360040"/>
            <a:chOff x="6588224" y="1556792"/>
            <a:chExt cx="1872208" cy="360040"/>
          </a:xfrm>
          <a:gradFill>
            <a:gsLst>
              <a:gs pos="24000">
                <a:srgbClr val="8488C4"/>
              </a:gs>
              <a:gs pos="0">
                <a:srgbClr val="D4DEFF"/>
              </a:gs>
              <a:gs pos="0">
                <a:srgbClr val="D4DEFF"/>
              </a:gs>
            </a:gsLst>
            <a:lin ang="5400000" scaled="0"/>
          </a:gradFill>
        </p:grpSpPr>
        <p:sp>
          <p:nvSpPr>
            <p:cNvPr id="17" name="Rectangle 16"/>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3</a:t>
              </a:r>
              <a:endParaRPr lang="en-MY" dirty="0"/>
            </a:p>
          </p:txBody>
        </p:sp>
        <p:sp>
          <p:nvSpPr>
            <p:cNvPr id="18" name="Rectangle 17"/>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6</a:t>
              </a:r>
              <a:endParaRPr lang="en-MY" dirty="0"/>
            </a:p>
          </p:txBody>
        </p:sp>
      </p:grpSp>
    </p:spTree>
    <p:extLst>
      <p:ext uri="{BB962C8B-B14F-4D97-AF65-F5344CB8AC3E}">
        <p14:creationId xmlns:p14="http://schemas.microsoft.com/office/powerpoint/2010/main" val="33126737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76672"/>
            <a:ext cx="91440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bg1">
                    <a:lumMod val="95000"/>
                  </a:schemeClr>
                </a:solidFill>
              </a:rPr>
              <a:t>	</a:t>
            </a:r>
            <a:r>
              <a:rPr lang="en-US" sz="3200" dirty="0" smtClean="0">
                <a:solidFill>
                  <a:schemeClr val="bg1">
                    <a:lumMod val="95000"/>
                  </a:schemeClr>
                </a:solidFill>
              </a:rPr>
              <a:t>The Six Days of Creation</a:t>
            </a:r>
            <a:endParaRPr lang="en-MY" sz="3200" dirty="0">
              <a:solidFill>
                <a:schemeClr val="bg1">
                  <a:lumMod val="95000"/>
                </a:schemeClr>
              </a:solidFill>
            </a:endParaRPr>
          </a:p>
        </p:txBody>
      </p:sp>
      <p:grpSp>
        <p:nvGrpSpPr>
          <p:cNvPr id="6" name="Group 5"/>
          <p:cNvGrpSpPr/>
          <p:nvPr/>
        </p:nvGrpSpPr>
        <p:grpSpPr>
          <a:xfrm>
            <a:off x="6588224" y="1556792"/>
            <a:ext cx="1872208" cy="360040"/>
            <a:chOff x="6588224" y="1556792"/>
            <a:chExt cx="1872208" cy="360040"/>
          </a:xfrm>
        </p:grpSpPr>
        <p:sp>
          <p:nvSpPr>
            <p:cNvPr id="2" name="Rectangle 1"/>
            <p:cNvSpPr/>
            <p:nvPr/>
          </p:nvSpPr>
          <p:spPr>
            <a:xfrm>
              <a:off x="6588224"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1</a:t>
              </a:r>
              <a:endParaRPr lang="en-MY" dirty="0"/>
            </a:p>
          </p:txBody>
        </p:sp>
        <p:sp>
          <p:nvSpPr>
            <p:cNvPr id="9" name="Rectangle 8"/>
            <p:cNvSpPr/>
            <p:nvPr/>
          </p:nvSpPr>
          <p:spPr>
            <a:xfrm>
              <a:off x="7596336" y="1556792"/>
              <a:ext cx="864096" cy="360040"/>
            </a:xfrm>
            <a:prstGeom prst="rect">
              <a:avLst/>
            </a:prstGeom>
            <a:gradFill>
              <a:gsLst>
                <a:gs pos="0">
                  <a:srgbClr val="DDEBCF"/>
                </a:gs>
                <a:gs pos="9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4</a:t>
              </a:r>
              <a:endParaRPr lang="en-MY" dirty="0"/>
            </a:p>
          </p:txBody>
        </p:sp>
      </p:grpSp>
      <p:grpSp>
        <p:nvGrpSpPr>
          <p:cNvPr id="3" name="Group 2"/>
          <p:cNvGrpSpPr/>
          <p:nvPr/>
        </p:nvGrpSpPr>
        <p:grpSpPr>
          <a:xfrm>
            <a:off x="683568" y="2349200"/>
            <a:ext cx="5220360" cy="2591968"/>
            <a:chOff x="683568" y="1917152"/>
            <a:chExt cx="5220360" cy="2591968"/>
          </a:xfrm>
        </p:grpSpPr>
        <p:sp>
          <p:nvSpPr>
            <p:cNvPr id="10" name="TextBox 9"/>
            <p:cNvSpPr txBox="1"/>
            <p:nvPr/>
          </p:nvSpPr>
          <p:spPr>
            <a:xfrm>
              <a:off x="683568" y="1923797"/>
              <a:ext cx="1980000" cy="2585323"/>
            </a:xfrm>
            <a:prstGeom prst="rect">
              <a:avLst/>
            </a:prstGeom>
            <a:gradFill>
              <a:gsLst>
                <a:gs pos="14000">
                  <a:srgbClr val="8488C4"/>
                </a:gs>
                <a:gs pos="1000">
                  <a:srgbClr val="D4DEFF"/>
                </a:gs>
                <a:gs pos="12000">
                  <a:srgbClr val="8488C4"/>
                </a:gs>
              </a:gsLst>
              <a:lin ang="5400000" scaled="0"/>
            </a:gradFill>
          </p:spPr>
          <p:txBody>
            <a:bodyPr wrap="square" rtlCol="0">
              <a:spAutoFit/>
            </a:bodyPr>
            <a:lstStyle/>
            <a:p>
              <a:pPr algn="ctr"/>
              <a:r>
                <a:rPr lang="en-US" b="1" dirty="0" smtClean="0">
                  <a:solidFill>
                    <a:schemeClr val="bg1">
                      <a:lumMod val="95000"/>
                    </a:schemeClr>
                  </a:solidFill>
                </a:rPr>
                <a:t>Day 3b</a:t>
              </a:r>
            </a:p>
            <a:p>
              <a:pPr algn="ctr"/>
              <a:endParaRPr lang="en-US" dirty="0" smtClean="0">
                <a:solidFill>
                  <a:schemeClr val="bg1">
                    <a:lumMod val="95000"/>
                  </a:schemeClr>
                </a:solidFill>
              </a:endParaRPr>
            </a:p>
            <a:p>
              <a:pPr algn="ctr"/>
              <a:r>
                <a:rPr lang="en-MY" dirty="0">
                  <a:solidFill>
                    <a:schemeClr val="bg1">
                      <a:lumMod val="95000"/>
                    </a:schemeClr>
                  </a:solidFill>
                </a:rPr>
                <a:t>Commanding of Vegetation to grow upon the Land, vv11-13</a:t>
              </a:r>
              <a:r>
                <a:rPr lang="en-MY" dirty="0" smtClean="0">
                  <a:solidFill>
                    <a:schemeClr val="bg1">
                      <a:lumMod val="95000"/>
                    </a:schemeClr>
                  </a:solidFill>
                </a:rPr>
                <a:t>.</a:t>
              </a:r>
            </a:p>
            <a:p>
              <a:pPr algn="ctr"/>
              <a:endParaRPr lang="en-MY" dirty="0">
                <a:solidFill>
                  <a:schemeClr val="bg1">
                    <a:lumMod val="95000"/>
                  </a:schemeClr>
                </a:solidFill>
              </a:endParaRPr>
            </a:p>
            <a:p>
              <a:pPr algn="ctr"/>
              <a:endParaRPr lang="en-US" dirty="0" smtClean="0">
                <a:solidFill>
                  <a:schemeClr val="bg1">
                    <a:lumMod val="95000"/>
                  </a:schemeClr>
                </a:solidFill>
              </a:endParaRPr>
            </a:p>
            <a:p>
              <a:pPr algn="ctr"/>
              <a:endParaRPr lang="en-MY" dirty="0" smtClean="0">
                <a:solidFill>
                  <a:schemeClr val="bg1">
                    <a:lumMod val="95000"/>
                  </a:schemeClr>
                </a:solidFill>
              </a:endParaRPr>
            </a:p>
          </p:txBody>
        </p:sp>
        <p:sp>
          <p:nvSpPr>
            <p:cNvPr id="11" name="TextBox 10"/>
            <p:cNvSpPr txBox="1"/>
            <p:nvPr/>
          </p:nvSpPr>
          <p:spPr>
            <a:xfrm>
              <a:off x="3923928" y="1917152"/>
              <a:ext cx="1980000" cy="2585323"/>
            </a:xfrm>
            <a:prstGeom prst="rect">
              <a:avLst/>
            </a:prstGeom>
            <a:gradFill>
              <a:gsLst>
                <a:gs pos="14000">
                  <a:srgbClr val="8488C4"/>
                </a:gs>
                <a:gs pos="1000">
                  <a:srgbClr val="D4DEFF"/>
                </a:gs>
              </a:gsLst>
              <a:lin ang="5400000" scaled="0"/>
            </a:gradFill>
          </p:spPr>
          <p:txBody>
            <a:bodyPr wrap="square" rtlCol="0">
              <a:spAutoFit/>
            </a:bodyPr>
            <a:lstStyle/>
            <a:p>
              <a:pPr algn="ctr"/>
              <a:r>
                <a:rPr lang="en-MY" b="1" dirty="0">
                  <a:solidFill>
                    <a:schemeClr val="bg1">
                      <a:lumMod val="95000"/>
                    </a:schemeClr>
                  </a:solidFill>
                </a:rPr>
                <a:t>Day </a:t>
              </a:r>
              <a:r>
                <a:rPr lang="en-MY" b="1" dirty="0" smtClean="0">
                  <a:solidFill>
                    <a:schemeClr val="bg1">
                      <a:lumMod val="95000"/>
                    </a:schemeClr>
                  </a:solidFill>
                </a:rPr>
                <a:t>6a</a:t>
              </a:r>
              <a:r>
                <a:rPr lang="en-MY" dirty="0">
                  <a:solidFill>
                    <a:schemeClr val="bg1">
                      <a:lumMod val="95000"/>
                    </a:schemeClr>
                  </a:solidFill>
                </a:rPr>
                <a:t/>
              </a:r>
              <a:br>
                <a:rPr lang="en-MY" dirty="0">
                  <a:solidFill>
                    <a:schemeClr val="bg1">
                      <a:lumMod val="95000"/>
                    </a:schemeClr>
                  </a:solidFill>
                </a:rPr>
              </a:br>
              <a:endParaRPr lang="en-MY" dirty="0" smtClean="0">
                <a:solidFill>
                  <a:schemeClr val="bg1">
                    <a:lumMod val="95000"/>
                  </a:schemeClr>
                </a:solidFill>
              </a:endParaRPr>
            </a:p>
            <a:p>
              <a:pPr algn="ctr"/>
              <a:r>
                <a:rPr lang="en-MY" dirty="0">
                  <a:solidFill>
                    <a:schemeClr val="bg1">
                      <a:lumMod val="95000"/>
                    </a:schemeClr>
                  </a:solidFill>
                </a:rPr>
                <a:t>Provision of Vegetation as food for all the Land-Dwelling creatures, vv29-31 </a:t>
              </a:r>
              <a:r>
                <a:rPr lang="en-MY" dirty="0" smtClean="0">
                  <a:solidFill>
                    <a:schemeClr val="bg1">
                      <a:lumMod val="95000"/>
                    </a:schemeClr>
                  </a:solidFill>
                </a:rPr>
                <a:t>.</a:t>
              </a:r>
            </a:p>
            <a:p>
              <a:pPr algn="ctr"/>
              <a:endParaRPr lang="en-MY" dirty="0" smtClean="0">
                <a:solidFill>
                  <a:schemeClr val="bg1">
                    <a:lumMod val="95000"/>
                  </a:schemeClr>
                </a:solidFill>
              </a:endParaRPr>
            </a:p>
            <a:p>
              <a:pPr algn="ctr"/>
              <a:endParaRPr lang="en-US" dirty="0">
                <a:solidFill>
                  <a:schemeClr val="bg1">
                    <a:lumMod val="95000"/>
                  </a:schemeClr>
                </a:solidFill>
              </a:endParaRPr>
            </a:p>
          </p:txBody>
        </p:sp>
        <p:sp>
          <p:nvSpPr>
            <p:cNvPr id="12" name="Right Arrow 11"/>
            <p:cNvSpPr/>
            <p:nvPr/>
          </p:nvSpPr>
          <p:spPr>
            <a:xfrm flipV="1">
              <a:off x="3059832" y="2853256"/>
              <a:ext cx="576064" cy="360040"/>
            </a:xfrm>
            <a:prstGeom prst="rightArrow">
              <a:avLst/>
            </a:prstGeom>
            <a:gradFill flip="none" rotWithShape="1">
              <a:gsLst>
                <a:gs pos="36000">
                  <a:srgbClr val="8488C4"/>
                </a:gs>
                <a:gs pos="65000">
                  <a:srgbClr val="D4DEFF"/>
                </a:gs>
                <a:gs pos="83000">
                  <a:srgbClr val="D4DEFF"/>
                </a:gs>
                <a:gs pos="100000">
                  <a:srgbClr val="96AB9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grpSp>
      <p:grpSp>
        <p:nvGrpSpPr>
          <p:cNvPr id="13" name="Group 12"/>
          <p:cNvGrpSpPr/>
          <p:nvPr/>
        </p:nvGrpSpPr>
        <p:grpSpPr>
          <a:xfrm>
            <a:off x="6588224" y="2060848"/>
            <a:ext cx="1872208" cy="360040"/>
            <a:chOff x="6588224" y="1556792"/>
            <a:chExt cx="1872208" cy="360040"/>
          </a:xfrm>
          <a:gradFill>
            <a:gsLst>
              <a:gs pos="2000">
                <a:srgbClr val="D6B19C"/>
              </a:gs>
              <a:gs pos="9000">
                <a:srgbClr val="D49E6C"/>
              </a:gs>
              <a:gs pos="23000">
                <a:srgbClr val="A65528"/>
              </a:gs>
              <a:gs pos="100000">
                <a:srgbClr val="663012"/>
              </a:gs>
            </a:gsLst>
            <a:lin ang="5400000" scaled="1"/>
          </a:gradFill>
        </p:grpSpPr>
        <p:sp>
          <p:nvSpPr>
            <p:cNvPr id="14" name="Rectangle 13"/>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2</a:t>
              </a:r>
              <a:endParaRPr lang="en-MY" dirty="0"/>
            </a:p>
          </p:txBody>
        </p:sp>
        <p:sp>
          <p:nvSpPr>
            <p:cNvPr id="15" name="Rectangle 14"/>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5</a:t>
              </a:r>
              <a:endParaRPr lang="en-MY" dirty="0"/>
            </a:p>
          </p:txBody>
        </p:sp>
      </p:grpSp>
      <p:grpSp>
        <p:nvGrpSpPr>
          <p:cNvPr id="17" name="Group 16"/>
          <p:cNvGrpSpPr/>
          <p:nvPr/>
        </p:nvGrpSpPr>
        <p:grpSpPr>
          <a:xfrm>
            <a:off x="6588224" y="2564904"/>
            <a:ext cx="1872208" cy="360040"/>
            <a:chOff x="6588224" y="1556792"/>
            <a:chExt cx="1872208" cy="360040"/>
          </a:xfrm>
          <a:gradFill>
            <a:gsLst>
              <a:gs pos="24000">
                <a:srgbClr val="8488C4"/>
              </a:gs>
              <a:gs pos="0">
                <a:srgbClr val="D4DEFF"/>
              </a:gs>
              <a:gs pos="0">
                <a:srgbClr val="D4DEFF"/>
              </a:gs>
            </a:gsLst>
            <a:lin ang="5400000" scaled="0"/>
          </a:gradFill>
        </p:grpSpPr>
        <p:sp>
          <p:nvSpPr>
            <p:cNvPr id="18" name="Rectangle 17"/>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3</a:t>
              </a:r>
              <a:endParaRPr lang="en-MY" dirty="0"/>
            </a:p>
          </p:txBody>
        </p:sp>
        <p:sp>
          <p:nvSpPr>
            <p:cNvPr id="19" name="Rectangle 18"/>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Day 6</a:t>
              </a:r>
              <a:endParaRPr lang="en-MY" dirty="0"/>
            </a:p>
          </p:txBody>
        </p:sp>
      </p:grpSp>
      <p:grpSp>
        <p:nvGrpSpPr>
          <p:cNvPr id="20" name="Group 19"/>
          <p:cNvGrpSpPr/>
          <p:nvPr/>
        </p:nvGrpSpPr>
        <p:grpSpPr>
          <a:xfrm>
            <a:off x="6588224" y="2924944"/>
            <a:ext cx="1872208" cy="360040"/>
            <a:chOff x="6588224" y="1556792"/>
            <a:chExt cx="1872208" cy="360040"/>
          </a:xfrm>
          <a:gradFill>
            <a:gsLst>
              <a:gs pos="24000">
                <a:srgbClr val="8488C4"/>
              </a:gs>
              <a:gs pos="0">
                <a:srgbClr val="D4DEFF"/>
              </a:gs>
              <a:gs pos="0">
                <a:srgbClr val="D4DEFF"/>
              </a:gs>
            </a:gsLst>
            <a:lin ang="5400000" scaled="0"/>
          </a:gradFill>
        </p:grpSpPr>
        <p:sp>
          <p:nvSpPr>
            <p:cNvPr id="21" name="Rectangle 20"/>
            <p:cNvSpPr/>
            <p:nvPr/>
          </p:nvSpPr>
          <p:spPr>
            <a:xfrm>
              <a:off x="6588224"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22" name="Rectangle 21"/>
            <p:cNvSpPr/>
            <p:nvPr/>
          </p:nvSpPr>
          <p:spPr>
            <a:xfrm>
              <a:off x="7596336" y="1556792"/>
              <a:ext cx="864096" cy="36004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grpSp>
    </p:spTree>
    <p:extLst>
      <p:ext uri="{BB962C8B-B14F-4D97-AF65-F5344CB8AC3E}">
        <p14:creationId xmlns:p14="http://schemas.microsoft.com/office/powerpoint/2010/main" val="9774083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1500"/>
                                  </p:stCondLst>
                                  <p:childTnLst>
                                    <p:animMotion origin="layout" path="M -3.05556E-6 -3.7037E-7 L 0.45469 -0.07268 " pathEditMode="relative" rAng="0" ptsTypes="AA">
                                      <p:cBhvr>
                                        <p:cTn id="6" dur="2000" fill="hold"/>
                                        <p:tgtEl>
                                          <p:spTgt spid="3"/>
                                        </p:tgtEl>
                                        <p:attrNameLst>
                                          <p:attrName>ppt_x</p:attrName>
                                          <p:attrName>ppt_y</p:attrName>
                                        </p:attrNameLst>
                                      </p:cBhvr>
                                      <p:rCtr x="22726" y="-3634"/>
                                    </p:animMotion>
                                  </p:childTnLst>
                                </p:cTn>
                              </p:par>
                              <p:par>
                                <p:cTn id="7" presetID="6" presetClass="emph" presetSubtype="0" fill="hold" nodeType="withEffect">
                                  <p:stCondLst>
                                    <p:cond delay="2200"/>
                                  </p:stCondLst>
                                  <p:childTnLst>
                                    <p:animScale>
                                      <p:cBhvr>
                                        <p:cTn id="8" dur="2000" fill="hold"/>
                                        <p:tgtEl>
                                          <p:spTgt spid="3"/>
                                        </p:tgtEl>
                                      </p:cBhvr>
                                      <p:by x="25000" y="25000"/>
                                    </p:animScale>
                                  </p:childTnLst>
                                </p:cTn>
                              </p:par>
                              <p:par>
                                <p:cTn id="9" presetID="9" presetClass="exit" presetSubtype="0" fill="hold" nodeType="withEffect">
                                  <p:stCondLst>
                                    <p:cond delay="3200"/>
                                  </p:stCondLst>
                                  <p:childTnLst>
                                    <p:animEffect transition="out" filter="dissolve">
                                      <p:cBhvr>
                                        <p:cTn id="10" dur="4400"/>
                                        <p:tgtEl>
                                          <p:spTgt spid="3"/>
                                        </p:tgtEl>
                                      </p:cBhvr>
                                    </p:animEffect>
                                    <p:set>
                                      <p:cBhvr>
                                        <p:cTn id="11" dur="1" fill="hold">
                                          <p:stCondLst>
                                            <p:cond delay="4399"/>
                                          </p:stCondLst>
                                        </p:cTn>
                                        <p:tgtEl>
                                          <p:spTgt spid="3"/>
                                        </p:tgtEl>
                                        <p:attrNameLst>
                                          <p:attrName>style.visibility</p:attrName>
                                        </p:attrNameLst>
                                      </p:cBhvr>
                                      <p:to>
                                        <p:strVal val="hidden"/>
                                      </p:to>
                                    </p:set>
                                  </p:childTnLst>
                                </p:cTn>
                              </p:par>
                              <p:par>
                                <p:cTn id="12" presetID="9" presetClass="entr" presetSubtype="0" fill="hold" nodeType="withEffect">
                                  <p:stCondLst>
                                    <p:cond delay="3600"/>
                                  </p:stCondLst>
                                  <p:childTnLst>
                                    <p:set>
                                      <p:cBhvr>
                                        <p:cTn id="13" dur="1" fill="hold">
                                          <p:stCondLst>
                                            <p:cond delay="0"/>
                                          </p:stCondLst>
                                        </p:cTn>
                                        <p:tgtEl>
                                          <p:spTgt spid="20"/>
                                        </p:tgtEl>
                                        <p:attrNameLst>
                                          <p:attrName>style.visibility</p:attrName>
                                        </p:attrNameLst>
                                      </p:cBhvr>
                                      <p:to>
                                        <p:strVal val="visible"/>
                                      </p:to>
                                    </p:set>
                                    <p:animEffect transition="in" filter="dissolve">
                                      <p:cBhvr>
                                        <p:cTn id="14" dur="51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450</Words>
  <Application>Microsoft Office PowerPoint</Application>
  <PresentationFormat>On-screen Show (4:3)</PresentationFormat>
  <Paragraphs>175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Alberith in the Cleft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Low Chai Hok</dc:creator>
  <cp:lastModifiedBy>Low Chai Hok</cp:lastModifiedBy>
  <cp:revision>26</cp:revision>
  <dcterms:created xsi:type="dcterms:W3CDTF">2013-05-19T04:51:11Z</dcterms:created>
  <dcterms:modified xsi:type="dcterms:W3CDTF">2013-05-19T12:30:19Z</dcterms:modified>
</cp:coreProperties>
</file>