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333300"/>
    <a:srgbClr val="008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31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80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629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2367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414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458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9220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83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783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4388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74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3596-04BD-4684-8D90-85469B65F2CD}" type="datetimeFigureOut">
              <a:rPr lang="en-MY" smtClean="0"/>
              <a:t>20/5/2013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7D6DA-BDCE-4C46-BF01-BDE096F252F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104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smtClean="0">
                <a:solidFill>
                  <a:schemeClr val="bg1">
                    <a:lumMod val="95000"/>
                  </a:schemeClr>
                </a:solidFill>
              </a:rPr>
              <a:t>The Structure of Gen 1:1-2:4a</a:t>
            </a:r>
            <a:endParaRPr lang="en-MY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700808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Here are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three slides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on the Structure of Gen 1:1-2:4a that you may use in your sermon or lesson. The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contents of the three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slides are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identical; they differ in the order of their animation, providing slightly different emphasis in presentation. 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Run the slide show and decide which slide suits your needs. Then delete, modify and incorporate the slides into your own presentation as suits your needs.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The Structure of Gen 1:1-2:4a</a:t>
            </a:r>
            <a:endParaRPr lang="en-MY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162880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1:1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97778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2:1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434594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2:4a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27684" y="2348880"/>
            <a:ext cx="4788532" cy="523220"/>
          </a:xfrm>
          <a:prstGeom prst="rect">
            <a:avLst/>
          </a:prstGeom>
          <a:gradFill>
            <a:gsLst>
              <a:gs pos="0">
                <a:srgbClr val="D6B19C"/>
              </a:gs>
              <a:gs pos="40000">
                <a:srgbClr val="D49E6C"/>
              </a:gs>
              <a:gs pos="59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The Six Days, 1:2-31</a:t>
            </a:r>
            <a:endParaRPr lang="en-MY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7296" y="3697868"/>
            <a:ext cx="4788920" cy="523220"/>
          </a:xfrm>
          <a:prstGeom prst="rect">
            <a:avLst/>
          </a:prstGeom>
          <a:gradFill>
            <a:gsLst>
              <a:gs pos="0">
                <a:srgbClr val="D6B19C"/>
              </a:gs>
              <a:gs pos="48000">
                <a:srgbClr val="D49E6C"/>
              </a:gs>
              <a:gs pos="56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The Seventh Day, 2:2-3</a:t>
            </a:r>
            <a:endParaRPr lang="en-MY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043608" y="1890410"/>
            <a:ext cx="6264696" cy="2762726"/>
            <a:chOff x="1043608" y="1890410"/>
            <a:chExt cx="6264696" cy="2762726"/>
          </a:xfrm>
        </p:grpSpPr>
        <p:grpSp>
          <p:nvGrpSpPr>
            <p:cNvPr id="16" name="Group 15"/>
            <p:cNvGrpSpPr/>
            <p:nvPr/>
          </p:nvGrpSpPr>
          <p:grpSpPr>
            <a:xfrm>
              <a:off x="6948264" y="1890410"/>
              <a:ext cx="360040" cy="2762726"/>
              <a:chOff x="6876256" y="1890410"/>
              <a:chExt cx="360040" cy="2762726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6876256" y="1890410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6876256" y="3284984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876256" y="4653136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endCxn id="4" idx="3"/>
              </p:cNvCxnSpPr>
              <p:nvPr/>
            </p:nvCxnSpPr>
            <p:spPr>
              <a:xfrm flipV="1">
                <a:off x="7236296" y="1890410"/>
                <a:ext cx="0" cy="2762726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flipH="1">
              <a:off x="1043608" y="1890410"/>
              <a:ext cx="360040" cy="2762726"/>
              <a:chOff x="6876256" y="1890410"/>
              <a:chExt cx="360040" cy="276272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6876256" y="1890410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876256" y="3284984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876256" y="4653136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7236296" y="1890410"/>
                <a:ext cx="0" cy="2762726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/>
            <p:cNvCxnSpPr/>
            <p:nvPr/>
          </p:nvCxnSpPr>
          <p:spPr>
            <a:xfrm>
              <a:off x="1403648" y="1890410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403648" y="3284984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403648" y="4653136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285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The Structure of Gen 1:1-2:4a</a:t>
            </a:r>
            <a:endParaRPr lang="en-MY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162880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1:1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97778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2:1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434594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2:4a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27684" y="2348880"/>
            <a:ext cx="4788532" cy="523220"/>
          </a:xfrm>
          <a:prstGeom prst="rect">
            <a:avLst/>
          </a:prstGeom>
          <a:gradFill>
            <a:gsLst>
              <a:gs pos="0">
                <a:srgbClr val="D6B19C"/>
              </a:gs>
              <a:gs pos="40000">
                <a:srgbClr val="D49E6C"/>
              </a:gs>
              <a:gs pos="59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The Six Days, 1:2-31</a:t>
            </a:r>
            <a:endParaRPr lang="en-MY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7296" y="3697868"/>
            <a:ext cx="4788920" cy="523220"/>
          </a:xfrm>
          <a:prstGeom prst="rect">
            <a:avLst/>
          </a:prstGeom>
          <a:gradFill>
            <a:gsLst>
              <a:gs pos="0">
                <a:srgbClr val="D6B19C"/>
              </a:gs>
              <a:gs pos="48000">
                <a:srgbClr val="D49E6C"/>
              </a:gs>
              <a:gs pos="56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The Seventh Day, 2:2-3</a:t>
            </a:r>
            <a:endParaRPr lang="en-MY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043608" y="1890410"/>
            <a:ext cx="6264696" cy="2762726"/>
            <a:chOff x="1043608" y="1890410"/>
            <a:chExt cx="6264696" cy="2762726"/>
          </a:xfrm>
        </p:grpSpPr>
        <p:grpSp>
          <p:nvGrpSpPr>
            <p:cNvPr id="16" name="Group 15"/>
            <p:cNvGrpSpPr/>
            <p:nvPr/>
          </p:nvGrpSpPr>
          <p:grpSpPr>
            <a:xfrm>
              <a:off x="6948264" y="1890410"/>
              <a:ext cx="360040" cy="2762726"/>
              <a:chOff x="6876256" y="1890410"/>
              <a:chExt cx="360040" cy="2762726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6876256" y="1890410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6876256" y="3284984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876256" y="4653136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endCxn id="4" idx="3"/>
              </p:cNvCxnSpPr>
              <p:nvPr/>
            </p:nvCxnSpPr>
            <p:spPr>
              <a:xfrm flipV="1">
                <a:off x="7236296" y="1890410"/>
                <a:ext cx="0" cy="2762726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flipH="1">
              <a:off x="1043608" y="1890410"/>
              <a:ext cx="360040" cy="2762726"/>
              <a:chOff x="6876256" y="1890410"/>
              <a:chExt cx="360040" cy="276272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6876256" y="1890410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876256" y="3284984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876256" y="4653136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7236296" y="1890410"/>
                <a:ext cx="0" cy="2762726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/>
            <p:cNvCxnSpPr/>
            <p:nvPr/>
          </p:nvCxnSpPr>
          <p:spPr>
            <a:xfrm>
              <a:off x="1403648" y="1890410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403648" y="3284984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403648" y="4653136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560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The Structure of Gen 1:1-2:4a</a:t>
            </a:r>
            <a:endParaRPr lang="en-MY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162880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1:1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97778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2:1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434594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. .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 heavens and the earth, 2:4a</a:t>
            </a:r>
            <a:endParaRPr lang="en-MY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27684" y="2348880"/>
            <a:ext cx="4788532" cy="523220"/>
          </a:xfrm>
          <a:prstGeom prst="rect">
            <a:avLst/>
          </a:prstGeom>
          <a:gradFill>
            <a:gsLst>
              <a:gs pos="0">
                <a:srgbClr val="D6B19C"/>
              </a:gs>
              <a:gs pos="40000">
                <a:srgbClr val="D49E6C"/>
              </a:gs>
              <a:gs pos="59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The Six Days, 1:2-31</a:t>
            </a:r>
            <a:endParaRPr lang="en-MY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7296" y="3697868"/>
            <a:ext cx="4788920" cy="523220"/>
          </a:xfrm>
          <a:prstGeom prst="rect">
            <a:avLst/>
          </a:prstGeom>
          <a:gradFill>
            <a:gsLst>
              <a:gs pos="0">
                <a:srgbClr val="D6B19C"/>
              </a:gs>
              <a:gs pos="48000">
                <a:srgbClr val="D49E6C"/>
              </a:gs>
              <a:gs pos="56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The Seventh Day, 2:2-3</a:t>
            </a:r>
            <a:endParaRPr lang="en-MY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043608" y="1890410"/>
            <a:ext cx="6264696" cy="2762726"/>
            <a:chOff x="1043608" y="1890410"/>
            <a:chExt cx="6264696" cy="2762726"/>
          </a:xfrm>
        </p:grpSpPr>
        <p:grpSp>
          <p:nvGrpSpPr>
            <p:cNvPr id="16" name="Group 15"/>
            <p:cNvGrpSpPr/>
            <p:nvPr/>
          </p:nvGrpSpPr>
          <p:grpSpPr>
            <a:xfrm>
              <a:off x="6948264" y="1890410"/>
              <a:ext cx="360040" cy="2762726"/>
              <a:chOff x="6876256" y="1890410"/>
              <a:chExt cx="360040" cy="2762726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6876256" y="1890410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6876256" y="3284984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876256" y="4653136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endCxn id="4" idx="3"/>
              </p:cNvCxnSpPr>
              <p:nvPr/>
            </p:nvCxnSpPr>
            <p:spPr>
              <a:xfrm flipV="1">
                <a:off x="7236296" y="1890410"/>
                <a:ext cx="0" cy="2762726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flipH="1">
              <a:off x="1043608" y="1890410"/>
              <a:ext cx="360040" cy="2762726"/>
              <a:chOff x="6876256" y="1890410"/>
              <a:chExt cx="360040" cy="276272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6876256" y="1890410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876256" y="3284984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876256" y="4653136"/>
                <a:ext cx="360040" cy="0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7236296" y="1890410"/>
                <a:ext cx="0" cy="2762726"/>
              </a:xfrm>
              <a:prstGeom prst="line">
                <a:avLst/>
              </a:prstGeom>
              <a:ln w="25400"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/>
            <p:cNvCxnSpPr/>
            <p:nvPr/>
          </p:nvCxnSpPr>
          <p:spPr>
            <a:xfrm>
              <a:off x="1403648" y="1890410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403648" y="3284984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403648" y="4653136"/>
              <a:ext cx="5544616" cy="0"/>
            </a:xfrm>
            <a:prstGeom prst="line">
              <a:avLst/>
            </a:prstGeom>
            <a:ln w="25400">
              <a:solidFill>
                <a:schemeClr val="accent6">
                  <a:lumMod val="20000"/>
                  <a:lumOff val="80000"/>
                  <a:alpha val="2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942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The Structure of Gen 1:1-2:4a</vt:lpstr>
      <vt:lpstr>The Structure of Gen 1:1-2:4a</vt:lpstr>
      <vt:lpstr>The Structure of Gen 1:1-2:4a</vt:lpstr>
    </vt:vector>
  </TitlesOfParts>
  <Company>Alberith in the Cleft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Low Chai Hok</dc:creator>
  <cp:lastModifiedBy>Low Chai Hok</cp:lastModifiedBy>
  <cp:revision>5</cp:revision>
  <dcterms:created xsi:type="dcterms:W3CDTF">2013-05-19T04:51:11Z</dcterms:created>
  <dcterms:modified xsi:type="dcterms:W3CDTF">2013-05-19T18:04:12Z</dcterms:modified>
</cp:coreProperties>
</file>